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Lustria"/>
      <p:regular r:id="rId33"/>
    </p:embeddedFont>
    <p:embeddedFont>
      <p:font typeface="Cambria Math"/>
      <p:regular r:id="rId34"/>
    </p:embeddedFon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3770D6-1418-43B1-8BFA-68C04FE0C967}">
  <a:tblStyle styleId="{523770D6-1418-43B1-8BFA-68C04FE0C967}"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b="off" i="off"/>
      <a:tcStyle>
        <a:fill>
          <a:solidFill>
            <a:srgbClr val="CACACA"/>
          </a:solidFill>
        </a:fill>
      </a:tcStyle>
    </a:band1H>
    <a:band2H>
      <a:tcTxStyle b="off" i="off"/>
    </a:band2H>
    <a:band1V>
      <a:tcTxStyle b="off" i="off"/>
      <a:tcStyle>
        <a:fill>
          <a:solidFill>
            <a:srgbClr val="CACACA"/>
          </a:solidFill>
        </a:fill>
      </a:tcStyle>
    </a:band1V>
    <a:band2V>
      <a:tcTxStyle b="off" i="off"/>
    </a:band2V>
    <a:lastCol>
      <a:tcTxStyle b="on" i="off">
        <a:font>
          <a:latin typeface="Century Gothic"/>
          <a:ea typeface="Century Gothic"/>
          <a:cs typeface="Century Gothic"/>
        </a:font>
        <a:schemeClr val="lt1"/>
      </a:tcTxStyle>
      <a:tcStyle>
        <a:fill>
          <a:solidFill>
            <a:schemeClr val="dk1"/>
          </a:solidFill>
        </a:fill>
      </a:tcStyle>
    </a:lastCol>
    <a:firstCol>
      <a:tcTxStyle b="on" i="off">
        <a:font>
          <a:latin typeface="Century Gothic"/>
          <a:ea typeface="Century Gothic"/>
          <a:cs typeface="Century Gothic"/>
        </a:font>
        <a:schemeClr val="lt1"/>
      </a:tcTxStyle>
      <a:tcStyle>
        <a:fill>
          <a:solidFill>
            <a:schemeClr val="dk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ustria-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CenturyGothic-regular.fntdata"/><Relationship Id="rId12" Type="http://schemas.openxmlformats.org/officeDocument/2006/relationships/slide" Target="slides/slide6.xml"/><Relationship Id="rId34" Type="http://schemas.openxmlformats.org/officeDocument/2006/relationships/font" Target="fonts/CambriaMath-regular.fntdata"/><Relationship Id="rId15" Type="http://schemas.openxmlformats.org/officeDocument/2006/relationships/slide" Target="slides/slide9.xml"/><Relationship Id="rId37" Type="http://schemas.openxmlformats.org/officeDocument/2006/relationships/font" Target="fonts/CenturyGothic-italic.fntdata"/><Relationship Id="rId14" Type="http://schemas.openxmlformats.org/officeDocument/2006/relationships/slide" Target="slides/slide8.xml"/><Relationship Id="rId36" Type="http://schemas.openxmlformats.org/officeDocument/2006/relationships/font" Target="fonts/CenturyGothic-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CenturyGothic-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ec331c840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g34ec331c840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4ec331c840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34ec331c84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4ec331c840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g34ec331c84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ec331c840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g34ec331c84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4ec331c840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g34ec331c84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4ec331c840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g34ec331c84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4ec331c840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34ec331c84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0"/>
            <a:ext cx="9144000" cy="5143500"/>
            <a:chOff x="0" y="0"/>
            <a:chExt cx="12192000" cy="6858000"/>
          </a:xfrm>
        </p:grpSpPr>
        <p:sp>
          <p:nvSpPr>
            <p:cNvPr id="24" name="Google Shape;24;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p:nvPr>
            <p:ph type="ctrTitle"/>
          </p:nvPr>
        </p:nvSpPr>
        <p:spPr>
          <a:xfrm>
            <a:off x="866216" y="1574800"/>
            <a:ext cx="6619244" cy="200823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50"/>
              <a:buFont typeface="Century Gothic"/>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
          <p:cNvSpPr txBox="1"/>
          <p:nvPr>
            <p:ph idx="1" type="subTitle"/>
          </p:nvPr>
        </p:nvSpPr>
        <p:spPr>
          <a:xfrm>
            <a:off x="866216" y="3583035"/>
            <a:ext cx="6619244" cy="64606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SzPts val="1080"/>
              <a:buNone/>
              <a:defRPr cap="none">
                <a:solidFill>
                  <a:srgbClr val="EE52A4"/>
                </a:solidFill>
              </a:defRPr>
            </a:lvl1pPr>
            <a:lvl2pPr lvl="1" algn="ctr">
              <a:lnSpc>
                <a:spcPct val="100000"/>
              </a:lnSpc>
              <a:spcBef>
                <a:spcPts val="750"/>
              </a:spcBef>
              <a:spcAft>
                <a:spcPts val="0"/>
              </a:spcAft>
              <a:buSzPts val="960"/>
              <a:buNone/>
              <a:defRPr>
                <a:solidFill>
                  <a:srgbClr val="888888"/>
                </a:solidFill>
              </a:defRPr>
            </a:lvl2pPr>
            <a:lvl3pPr lvl="2" algn="ctr">
              <a:lnSpc>
                <a:spcPct val="100000"/>
              </a:lnSpc>
              <a:spcBef>
                <a:spcPts val="750"/>
              </a:spcBef>
              <a:spcAft>
                <a:spcPts val="0"/>
              </a:spcAft>
              <a:buSzPts val="840"/>
              <a:buNone/>
              <a:defRPr>
                <a:solidFill>
                  <a:srgbClr val="888888"/>
                </a:solidFill>
              </a:defRPr>
            </a:lvl3pPr>
            <a:lvl4pPr lvl="3" algn="ctr">
              <a:lnSpc>
                <a:spcPct val="100000"/>
              </a:lnSpc>
              <a:spcBef>
                <a:spcPts val="750"/>
              </a:spcBef>
              <a:spcAft>
                <a:spcPts val="0"/>
              </a:spcAft>
              <a:buSzPts val="720"/>
              <a:buNone/>
              <a:defRPr>
                <a:solidFill>
                  <a:srgbClr val="888888"/>
                </a:solidFill>
              </a:defRPr>
            </a:lvl4pPr>
            <a:lvl5pPr lvl="4" algn="ctr">
              <a:lnSpc>
                <a:spcPct val="100000"/>
              </a:lnSpc>
              <a:spcBef>
                <a:spcPts val="750"/>
              </a:spcBef>
              <a:spcAft>
                <a:spcPts val="0"/>
              </a:spcAft>
              <a:buSzPts val="720"/>
              <a:buNone/>
              <a:defRPr>
                <a:solidFill>
                  <a:srgbClr val="888888"/>
                </a:solidFill>
              </a:defRPr>
            </a:lvl5pPr>
            <a:lvl6pPr lvl="5" algn="ctr">
              <a:lnSpc>
                <a:spcPct val="100000"/>
              </a:lnSpc>
              <a:spcBef>
                <a:spcPts val="750"/>
              </a:spcBef>
              <a:spcAft>
                <a:spcPts val="0"/>
              </a:spcAft>
              <a:buSzPts val="720"/>
              <a:buNone/>
              <a:defRPr>
                <a:solidFill>
                  <a:srgbClr val="888888"/>
                </a:solidFill>
              </a:defRPr>
            </a:lvl6pPr>
            <a:lvl7pPr lvl="6" algn="ctr">
              <a:lnSpc>
                <a:spcPct val="100000"/>
              </a:lnSpc>
              <a:spcBef>
                <a:spcPts val="750"/>
              </a:spcBef>
              <a:spcAft>
                <a:spcPts val="0"/>
              </a:spcAft>
              <a:buSzPts val="720"/>
              <a:buNone/>
              <a:defRPr>
                <a:solidFill>
                  <a:srgbClr val="888888"/>
                </a:solidFill>
              </a:defRPr>
            </a:lvl7pPr>
            <a:lvl8pPr lvl="7" algn="ctr">
              <a:lnSpc>
                <a:spcPct val="100000"/>
              </a:lnSpc>
              <a:spcBef>
                <a:spcPts val="750"/>
              </a:spcBef>
              <a:spcAft>
                <a:spcPts val="0"/>
              </a:spcAft>
              <a:buSzPts val="720"/>
              <a:buNone/>
              <a:defRPr>
                <a:solidFill>
                  <a:srgbClr val="888888"/>
                </a:solidFill>
              </a:defRPr>
            </a:lvl8pPr>
            <a:lvl9pPr lvl="8" algn="ctr">
              <a:lnSpc>
                <a:spcPct val="100000"/>
              </a:lnSpc>
              <a:spcBef>
                <a:spcPts val="750"/>
              </a:spcBef>
              <a:spcAft>
                <a:spcPts val="0"/>
              </a:spcAft>
              <a:buSzPts val="720"/>
              <a:buNone/>
              <a:defRPr>
                <a:solidFill>
                  <a:srgbClr val="888888"/>
                </a:solidFill>
              </a:defRPr>
            </a:lvl9pPr>
          </a:lstStyle>
          <a:p/>
        </p:txBody>
      </p:sp>
      <p:sp>
        <p:nvSpPr>
          <p:cNvPr id="28" name="Google Shape;28;p2"/>
          <p:cNvSpPr txBox="1"/>
          <p:nvPr>
            <p:ph idx="10" type="dt"/>
          </p:nvPr>
        </p:nvSpPr>
        <p:spPr>
          <a:xfrm rot="5400000">
            <a:off x="7619239" y="1344169"/>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
          <p:cNvSpPr txBox="1"/>
          <p:nvPr>
            <p:ph idx="11" type="ftr"/>
          </p:nvPr>
        </p:nvSpPr>
        <p:spPr>
          <a:xfrm rot="5400000">
            <a:off x="6713982" y="2420874"/>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2" name="Shape 102"/>
        <p:cNvGrpSpPr/>
        <p:nvPr/>
      </p:nvGrpSpPr>
      <p:grpSpPr>
        <a:xfrm>
          <a:off x="0" y="0"/>
          <a:ext cx="0" cy="0"/>
          <a:chOff x="0" y="0"/>
          <a:chExt cx="0" cy="0"/>
        </a:xfrm>
      </p:grpSpPr>
      <p:grpSp>
        <p:nvGrpSpPr>
          <p:cNvPr id="103" name="Google Shape;103;p11"/>
          <p:cNvGrpSpPr/>
          <p:nvPr/>
        </p:nvGrpSpPr>
        <p:grpSpPr>
          <a:xfrm>
            <a:off x="0" y="0"/>
            <a:ext cx="9144000" cy="5143500"/>
            <a:chOff x="0" y="0"/>
            <a:chExt cx="12192000" cy="6858000"/>
          </a:xfrm>
        </p:grpSpPr>
        <p:sp>
          <p:nvSpPr>
            <p:cNvPr id="104" name="Google Shape;104;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1"/>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1"/>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1"/>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1"/>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1"/>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3" name="Google Shape;113;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4" name="Google Shape;114;p11"/>
          <p:cNvSpPr txBox="1"/>
          <p:nvPr>
            <p:ph type="title"/>
          </p:nvPr>
        </p:nvSpPr>
        <p:spPr>
          <a:xfrm>
            <a:off x="866216" y="971550"/>
            <a:ext cx="2094869" cy="12001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1"/>
          <p:cNvSpPr txBox="1"/>
          <p:nvPr>
            <p:ph idx="1" type="body"/>
          </p:nvPr>
        </p:nvSpPr>
        <p:spPr>
          <a:xfrm>
            <a:off x="4335859" y="1085850"/>
            <a:ext cx="3892550" cy="34290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16" name="Google Shape;116;p11"/>
          <p:cNvSpPr txBox="1"/>
          <p:nvPr>
            <p:ph idx="2" type="body"/>
          </p:nvPr>
        </p:nvSpPr>
        <p:spPr>
          <a:xfrm>
            <a:off x="866215" y="2346961"/>
            <a:ext cx="2094869" cy="21716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solidFill>
                  <a:srgbClr val="EE52A4"/>
                </a:solidFill>
              </a:defRPr>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17" name="Google Shape;117;p11"/>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1"/>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1" name="Shape 121"/>
        <p:cNvGrpSpPr/>
        <p:nvPr/>
      </p:nvGrpSpPr>
      <p:grpSpPr>
        <a:xfrm>
          <a:off x="0" y="0"/>
          <a:ext cx="0" cy="0"/>
          <a:chOff x="0" y="0"/>
          <a:chExt cx="0" cy="0"/>
        </a:xfrm>
      </p:grpSpPr>
      <p:grpSp>
        <p:nvGrpSpPr>
          <p:cNvPr id="122" name="Google Shape;122;p12"/>
          <p:cNvGrpSpPr/>
          <p:nvPr/>
        </p:nvGrpSpPr>
        <p:grpSpPr>
          <a:xfrm>
            <a:off x="0" y="0"/>
            <a:ext cx="9144000" cy="5143500"/>
            <a:chOff x="0" y="0"/>
            <a:chExt cx="12192000" cy="6858000"/>
          </a:xfrm>
        </p:grpSpPr>
        <p:sp>
          <p:nvSpPr>
            <p:cNvPr id="123" name="Google Shape;123;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2"/>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2"/>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2"/>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2"/>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2"/>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2"/>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2"/>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2"/>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32" name="Google Shape;132;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3" name="Google Shape;133;p12"/>
          <p:cNvSpPr txBox="1"/>
          <p:nvPr>
            <p:ph type="title"/>
          </p:nvPr>
        </p:nvSpPr>
        <p:spPr>
          <a:xfrm>
            <a:off x="866216" y="1270000"/>
            <a:ext cx="2898851" cy="13017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700"/>
              <a:buFont typeface="Century Gothic"/>
              <a:buNone/>
              <a:defRPr b="0"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2"/>
          <p:cNvSpPr/>
          <p:nvPr>
            <p:ph idx="2" type="pic"/>
          </p:nvPr>
        </p:nvSpPr>
        <p:spPr>
          <a:xfrm>
            <a:off x="4910903" y="857250"/>
            <a:ext cx="2420395" cy="3429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35" name="Google Shape;135;p12"/>
          <p:cNvSpPr txBox="1"/>
          <p:nvPr>
            <p:ph idx="1" type="body"/>
          </p:nvPr>
        </p:nvSpPr>
        <p:spPr>
          <a:xfrm>
            <a:off x="866216" y="2743200"/>
            <a:ext cx="2894409" cy="10287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solidFill>
                  <a:srgbClr val="EE52A4"/>
                </a:solidFill>
              </a:defRPr>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36" name="Google Shape;136;p12"/>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2"/>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2"/>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showMasterSp="0">
  <p:cSld name="Panoramic Picture with Caption">
    <p:spTree>
      <p:nvGrpSpPr>
        <p:cNvPr id="140" name="Shape 140"/>
        <p:cNvGrpSpPr/>
        <p:nvPr/>
      </p:nvGrpSpPr>
      <p:grpSpPr>
        <a:xfrm>
          <a:off x="0" y="0"/>
          <a:ext cx="0" cy="0"/>
          <a:chOff x="0" y="0"/>
          <a:chExt cx="0" cy="0"/>
        </a:xfrm>
      </p:grpSpPr>
      <p:grpSp>
        <p:nvGrpSpPr>
          <p:cNvPr id="141" name="Google Shape;141;p13"/>
          <p:cNvGrpSpPr/>
          <p:nvPr/>
        </p:nvGrpSpPr>
        <p:grpSpPr>
          <a:xfrm>
            <a:off x="0" y="0"/>
            <a:ext cx="9144000" cy="5143500"/>
            <a:chOff x="0" y="0"/>
            <a:chExt cx="12192000" cy="6858000"/>
          </a:xfrm>
        </p:grpSpPr>
        <p:sp>
          <p:nvSpPr>
            <p:cNvPr id="142" name="Google Shape;142;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3"/>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3"/>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3"/>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3"/>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3"/>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3"/>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3"/>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0" name="Google Shape;150;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1" name="Google Shape;151;p13"/>
          <p:cNvSpPr txBox="1"/>
          <p:nvPr>
            <p:ph type="title"/>
          </p:nvPr>
        </p:nvSpPr>
        <p:spPr>
          <a:xfrm>
            <a:off x="866216" y="3727445"/>
            <a:ext cx="6619244"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3"/>
          <p:cNvSpPr/>
          <p:nvPr>
            <p:ph idx="2" type="pic"/>
          </p:nvPr>
        </p:nvSpPr>
        <p:spPr>
          <a:xfrm>
            <a:off x="866216" y="514350"/>
            <a:ext cx="6619244" cy="257175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53" name="Google Shape;153;p13"/>
          <p:cNvSpPr txBox="1"/>
          <p:nvPr>
            <p:ph idx="1" type="body"/>
          </p:nvPr>
        </p:nvSpPr>
        <p:spPr>
          <a:xfrm>
            <a:off x="866215" y="4152499"/>
            <a:ext cx="6619244" cy="37028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720"/>
              <a:buNone/>
              <a:defRPr sz="900">
                <a:solidFill>
                  <a:srgbClr val="EE52A4"/>
                </a:solidFill>
              </a:defRPr>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54" name="Google Shape;154;p1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13"/>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13"/>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58" name="Shape 158"/>
        <p:cNvGrpSpPr/>
        <p:nvPr/>
      </p:nvGrpSpPr>
      <p:grpSpPr>
        <a:xfrm>
          <a:off x="0" y="0"/>
          <a:ext cx="0" cy="0"/>
          <a:chOff x="0" y="0"/>
          <a:chExt cx="0" cy="0"/>
        </a:xfrm>
      </p:grpSpPr>
      <p:grpSp>
        <p:nvGrpSpPr>
          <p:cNvPr id="159" name="Google Shape;159;p14"/>
          <p:cNvGrpSpPr/>
          <p:nvPr/>
        </p:nvGrpSpPr>
        <p:grpSpPr>
          <a:xfrm>
            <a:off x="0" y="0"/>
            <a:ext cx="9144000" cy="5143500"/>
            <a:chOff x="0" y="0"/>
            <a:chExt cx="12192000" cy="6858000"/>
          </a:xfrm>
        </p:grpSpPr>
        <p:sp>
          <p:nvSpPr>
            <p:cNvPr id="160" name="Google Shape;160;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4"/>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4"/>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4"/>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4"/>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4"/>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4"/>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4"/>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68" name="Google Shape;168;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9" name="Google Shape;169;p14"/>
          <p:cNvSpPr txBox="1"/>
          <p:nvPr>
            <p:ph type="title"/>
          </p:nvPr>
        </p:nvSpPr>
        <p:spPr>
          <a:xfrm>
            <a:off x="861598" y="797563"/>
            <a:ext cx="6623862" cy="1029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14"/>
          <p:cNvSpPr txBox="1"/>
          <p:nvPr>
            <p:ph idx="1" type="body"/>
          </p:nvPr>
        </p:nvSpPr>
        <p:spPr>
          <a:xfrm>
            <a:off x="866216" y="2657475"/>
            <a:ext cx="6619244" cy="185737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71" name="Google Shape;171;p14"/>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14"/>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14"/>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75" name="Shape 175"/>
        <p:cNvGrpSpPr/>
        <p:nvPr/>
      </p:nvGrpSpPr>
      <p:grpSpPr>
        <a:xfrm>
          <a:off x="0" y="0"/>
          <a:ext cx="0" cy="0"/>
          <a:chOff x="0" y="0"/>
          <a:chExt cx="0" cy="0"/>
        </a:xfrm>
      </p:grpSpPr>
      <p:grpSp>
        <p:nvGrpSpPr>
          <p:cNvPr id="176" name="Google Shape;176;p15"/>
          <p:cNvGrpSpPr/>
          <p:nvPr/>
        </p:nvGrpSpPr>
        <p:grpSpPr>
          <a:xfrm>
            <a:off x="0" y="0"/>
            <a:ext cx="9144000" cy="5143500"/>
            <a:chOff x="0" y="0"/>
            <a:chExt cx="12192000" cy="6858000"/>
          </a:xfrm>
        </p:grpSpPr>
        <p:sp>
          <p:nvSpPr>
            <p:cNvPr id="177" name="Google Shape;177;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5"/>
          <p:cNvSpPr txBox="1"/>
          <p:nvPr/>
        </p:nvSpPr>
        <p:spPr>
          <a:xfrm>
            <a:off x="661175" y="455502"/>
            <a:ext cx="601434" cy="12003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200"/>
              <a:buFont typeface="Arial"/>
              <a:buNone/>
            </a:pPr>
            <a:r>
              <a:rPr b="0" i="0" lang="en-IN" sz="7200" u="none" cap="none" strike="noStrike">
                <a:solidFill>
                  <a:srgbClr val="EE52A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87" name="Google Shape;187;p15"/>
          <p:cNvSpPr txBox="1"/>
          <p:nvPr/>
        </p:nvSpPr>
        <p:spPr>
          <a:xfrm>
            <a:off x="7413344" y="1960341"/>
            <a:ext cx="489572" cy="12003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200"/>
              <a:buFont typeface="Arial"/>
              <a:buNone/>
            </a:pPr>
            <a:r>
              <a:rPr b="0" i="0" lang="en-IN" sz="7200" u="none" cap="none" strike="noStrike">
                <a:solidFill>
                  <a:srgbClr val="EE52A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88" name="Google Shape;188;p15"/>
          <p:cNvSpPr txBox="1"/>
          <p:nvPr>
            <p:ph type="title"/>
          </p:nvPr>
        </p:nvSpPr>
        <p:spPr>
          <a:xfrm>
            <a:off x="1186408" y="736600"/>
            <a:ext cx="6340430" cy="202247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15"/>
          <p:cNvSpPr txBox="1"/>
          <p:nvPr>
            <p:ph idx="1" type="body"/>
          </p:nvPr>
        </p:nvSpPr>
        <p:spPr>
          <a:xfrm>
            <a:off x="1459459" y="2759074"/>
            <a:ext cx="5798414" cy="2566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b="0" i="0" sz="1050" cap="small">
                <a:solidFill>
                  <a:srgbClr val="EE52A4"/>
                </a:solidFill>
                <a:latin typeface="Century Gothic"/>
                <a:ea typeface="Century Gothic"/>
                <a:cs typeface="Century Gothic"/>
                <a:sym typeface="Century Gothic"/>
              </a:defRPr>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90" name="Google Shape;190;p15"/>
          <p:cNvSpPr txBox="1"/>
          <p:nvPr>
            <p:ph idx="2" type="body"/>
          </p:nvPr>
        </p:nvSpPr>
        <p:spPr>
          <a:xfrm>
            <a:off x="866216" y="3771899"/>
            <a:ext cx="6933673" cy="748393"/>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91" name="Google Shape;191;p15"/>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15"/>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15"/>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95" name="Shape 195"/>
        <p:cNvGrpSpPr/>
        <p:nvPr/>
      </p:nvGrpSpPr>
      <p:grpSpPr>
        <a:xfrm>
          <a:off x="0" y="0"/>
          <a:ext cx="0" cy="0"/>
          <a:chOff x="0" y="0"/>
          <a:chExt cx="0" cy="0"/>
        </a:xfrm>
      </p:grpSpPr>
      <p:grpSp>
        <p:nvGrpSpPr>
          <p:cNvPr id="196" name="Google Shape;196;p16"/>
          <p:cNvGrpSpPr/>
          <p:nvPr/>
        </p:nvGrpSpPr>
        <p:grpSpPr>
          <a:xfrm>
            <a:off x="0" y="0"/>
            <a:ext cx="9144000" cy="5143500"/>
            <a:chOff x="0" y="0"/>
            <a:chExt cx="12192000" cy="6858000"/>
          </a:xfrm>
        </p:grpSpPr>
        <p:sp>
          <p:nvSpPr>
            <p:cNvPr id="197" name="Google Shape;197;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6"/>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6"/>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6"/>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6"/>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6"/>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6"/>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6"/>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05" name="Google Shape;205;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6" name="Google Shape;206;p16"/>
          <p:cNvSpPr txBox="1"/>
          <p:nvPr>
            <p:ph type="title"/>
          </p:nvPr>
        </p:nvSpPr>
        <p:spPr>
          <a:xfrm>
            <a:off x="866216" y="1778000"/>
            <a:ext cx="6619245" cy="136688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16"/>
          <p:cNvSpPr txBox="1"/>
          <p:nvPr>
            <p:ph idx="1" type="body"/>
          </p:nvPr>
        </p:nvSpPr>
        <p:spPr>
          <a:xfrm>
            <a:off x="866216" y="3768725"/>
            <a:ext cx="6619244"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200"/>
              <a:buNone/>
              <a:defRPr sz="1500" cap="none">
                <a:solidFill>
                  <a:srgbClr val="EE52A4"/>
                </a:solidFill>
              </a:defRPr>
            </a:lvl1pPr>
            <a:lvl2pPr indent="-228600" lvl="1" marL="914400" algn="l">
              <a:lnSpc>
                <a:spcPct val="100000"/>
              </a:lnSpc>
              <a:spcBef>
                <a:spcPts val="750"/>
              </a:spcBef>
              <a:spcAft>
                <a:spcPts val="0"/>
              </a:spcAft>
              <a:buSzPts val="1080"/>
              <a:buNone/>
              <a:defRPr sz="1350">
                <a:solidFill>
                  <a:srgbClr val="888888"/>
                </a:solidFill>
              </a:defRPr>
            </a:lvl2pPr>
            <a:lvl3pPr indent="-228600" lvl="2" marL="1371600" algn="l">
              <a:lnSpc>
                <a:spcPct val="100000"/>
              </a:lnSpc>
              <a:spcBef>
                <a:spcPts val="750"/>
              </a:spcBef>
              <a:spcAft>
                <a:spcPts val="0"/>
              </a:spcAft>
              <a:buSzPts val="960"/>
              <a:buNone/>
              <a:defRPr sz="1200">
                <a:solidFill>
                  <a:srgbClr val="888888"/>
                </a:solidFill>
              </a:defRPr>
            </a:lvl3pPr>
            <a:lvl4pPr indent="-228600" lvl="3" marL="1828800" algn="l">
              <a:lnSpc>
                <a:spcPct val="100000"/>
              </a:lnSpc>
              <a:spcBef>
                <a:spcPts val="750"/>
              </a:spcBef>
              <a:spcAft>
                <a:spcPts val="0"/>
              </a:spcAft>
              <a:buSzPts val="840"/>
              <a:buNone/>
              <a:defRPr sz="1050">
                <a:solidFill>
                  <a:srgbClr val="888888"/>
                </a:solidFill>
              </a:defRPr>
            </a:lvl4pPr>
            <a:lvl5pPr indent="-228600" lvl="4" marL="2286000" algn="l">
              <a:lnSpc>
                <a:spcPct val="100000"/>
              </a:lnSpc>
              <a:spcBef>
                <a:spcPts val="750"/>
              </a:spcBef>
              <a:spcAft>
                <a:spcPts val="0"/>
              </a:spcAft>
              <a:buSzPts val="840"/>
              <a:buNone/>
              <a:defRPr sz="1050">
                <a:solidFill>
                  <a:srgbClr val="888888"/>
                </a:solidFill>
              </a:defRPr>
            </a:lvl5pPr>
            <a:lvl6pPr indent="-228600" lvl="5" marL="2743200" algn="l">
              <a:lnSpc>
                <a:spcPct val="100000"/>
              </a:lnSpc>
              <a:spcBef>
                <a:spcPts val="750"/>
              </a:spcBef>
              <a:spcAft>
                <a:spcPts val="0"/>
              </a:spcAft>
              <a:buSzPts val="840"/>
              <a:buNone/>
              <a:defRPr sz="1050">
                <a:solidFill>
                  <a:srgbClr val="888888"/>
                </a:solidFill>
              </a:defRPr>
            </a:lvl6pPr>
            <a:lvl7pPr indent="-228600" lvl="6" marL="3200400" algn="l">
              <a:lnSpc>
                <a:spcPct val="100000"/>
              </a:lnSpc>
              <a:spcBef>
                <a:spcPts val="750"/>
              </a:spcBef>
              <a:spcAft>
                <a:spcPts val="0"/>
              </a:spcAft>
              <a:buSzPts val="840"/>
              <a:buNone/>
              <a:defRPr sz="1050">
                <a:solidFill>
                  <a:srgbClr val="888888"/>
                </a:solidFill>
              </a:defRPr>
            </a:lvl7pPr>
            <a:lvl8pPr indent="-228600" lvl="7" marL="3657600" algn="l">
              <a:lnSpc>
                <a:spcPct val="100000"/>
              </a:lnSpc>
              <a:spcBef>
                <a:spcPts val="750"/>
              </a:spcBef>
              <a:spcAft>
                <a:spcPts val="0"/>
              </a:spcAft>
              <a:buSzPts val="840"/>
              <a:buNone/>
              <a:defRPr sz="1050">
                <a:solidFill>
                  <a:srgbClr val="888888"/>
                </a:solidFill>
              </a:defRPr>
            </a:lvl8pPr>
            <a:lvl9pPr indent="-228600" lvl="8" marL="4114800" algn="l">
              <a:lnSpc>
                <a:spcPct val="100000"/>
              </a:lnSpc>
              <a:spcBef>
                <a:spcPts val="750"/>
              </a:spcBef>
              <a:spcAft>
                <a:spcPts val="0"/>
              </a:spcAft>
              <a:buSzPts val="840"/>
              <a:buNone/>
              <a:defRPr sz="1050">
                <a:solidFill>
                  <a:srgbClr val="888888"/>
                </a:solidFill>
              </a:defRPr>
            </a:lvl9pPr>
          </a:lstStyle>
          <a:p/>
        </p:txBody>
      </p:sp>
      <p:sp>
        <p:nvSpPr>
          <p:cNvPr id="208" name="Google Shape;208;p1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1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16"/>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showMasterSp="0">
  <p:cSld name="3 Column">
    <p:spTree>
      <p:nvGrpSpPr>
        <p:cNvPr id="212" name="Shape 212"/>
        <p:cNvGrpSpPr/>
        <p:nvPr/>
      </p:nvGrpSpPr>
      <p:grpSpPr>
        <a:xfrm>
          <a:off x="0" y="0"/>
          <a:ext cx="0" cy="0"/>
          <a:chOff x="0" y="0"/>
          <a:chExt cx="0" cy="0"/>
        </a:xfrm>
      </p:grpSpPr>
      <p:sp>
        <p:nvSpPr>
          <p:cNvPr id="213" name="Google Shape;213;p17"/>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2700"/>
              <a:buFont typeface="Century Gothic"/>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17"/>
          <p:cNvSpPr txBox="1"/>
          <p:nvPr>
            <p:ph idx="1" type="body"/>
          </p:nvPr>
        </p:nvSpPr>
        <p:spPr>
          <a:xfrm>
            <a:off x="866215" y="1952626"/>
            <a:ext cx="2356409"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215" name="Google Shape;215;p17"/>
          <p:cNvSpPr txBox="1"/>
          <p:nvPr>
            <p:ph idx="2" type="body"/>
          </p:nvPr>
        </p:nvSpPr>
        <p:spPr>
          <a:xfrm>
            <a:off x="866215" y="2384823"/>
            <a:ext cx="2356409" cy="213547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216" name="Google Shape;216;p17"/>
          <p:cNvSpPr txBox="1"/>
          <p:nvPr>
            <p:ph idx="3" type="body"/>
          </p:nvPr>
        </p:nvSpPr>
        <p:spPr>
          <a:xfrm>
            <a:off x="3384541" y="1952625"/>
            <a:ext cx="2360257"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217" name="Google Shape;217;p17"/>
          <p:cNvSpPr txBox="1"/>
          <p:nvPr>
            <p:ph idx="4" type="body"/>
          </p:nvPr>
        </p:nvSpPr>
        <p:spPr>
          <a:xfrm>
            <a:off x="3384541" y="2384823"/>
            <a:ext cx="2360257" cy="213547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218" name="Google Shape;218;p17"/>
          <p:cNvSpPr txBox="1"/>
          <p:nvPr>
            <p:ph idx="5" type="body"/>
          </p:nvPr>
        </p:nvSpPr>
        <p:spPr>
          <a:xfrm>
            <a:off x="5916101" y="1952626"/>
            <a:ext cx="2359298"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219" name="Google Shape;219;p17"/>
          <p:cNvSpPr txBox="1"/>
          <p:nvPr>
            <p:ph idx="6" type="body"/>
          </p:nvPr>
        </p:nvSpPr>
        <p:spPr>
          <a:xfrm>
            <a:off x="5916247" y="2384822"/>
            <a:ext cx="2359152" cy="213547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cxnSp>
        <p:nvCxnSpPr>
          <p:cNvPr id="220" name="Google Shape;220;p17"/>
          <p:cNvCxnSpPr/>
          <p:nvPr/>
        </p:nvCxnSpPr>
        <p:spPr>
          <a:xfrm>
            <a:off x="3302978"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1" name="Google Shape;221;p17"/>
          <p:cNvCxnSpPr/>
          <p:nvPr/>
        </p:nvCxnSpPr>
        <p:spPr>
          <a:xfrm>
            <a:off x="5829301"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2" name="Google Shape;222;p1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1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1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225" name="Shape 225"/>
        <p:cNvGrpSpPr/>
        <p:nvPr/>
      </p:nvGrpSpPr>
      <p:grpSpPr>
        <a:xfrm>
          <a:off x="0" y="0"/>
          <a:ext cx="0" cy="0"/>
          <a:chOff x="0" y="0"/>
          <a:chExt cx="0" cy="0"/>
        </a:xfrm>
      </p:grpSpPr>
      <p:sp>
        <p:nvSpPr>
          <p:cNvPr id="226" name="Google Shape;226;p18"/>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18"/>
          <p:cNvSpPr txBox="1"/>
          <p:nvPr>
            <p:ph idx="1" type="body"/>
          </p:nvPr>
        </p:nvSpPr>
        <p:spPr>
          <a:xfrm rot="5400000">
            <a:off x="2894726" y="-75885"/>
            <a:ext cx="2562225" cy="6619244"/>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228" name="Google Shape;228;p18"/>
          <p:cNvSpPr txBox="1"/>
          <p:nvPr>
            <p:ph idx="10" type="dt"/>
          </p:nvPr>
        </p:nvSpPr>
        <p:spPr>
          <a:xfrm>
            <a:off x="8021580"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1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1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1" name="Shape 231"/>
        <p:cNvGrpSpPr/>
        <p:nvPr/>
      </p:nvGrpSpPr>
      <p:grpSpPr>
        <a:xfrm>
          <a:off x="0" y="0"/>
          <a:ext cx="0" cy="0"/>
          <a:chOff x="0" y="0"/>
          <a:chExt cx="0" cy="0"/>
        </a:xfrm>
      </p:grpSpPr>
      <p:grpSp>
        <p:nvGrpSpPr>
          <p:cNvPr id="232" name="Google Shape;232;p19"/>
          <p:cNvGrpSpPr/>
          <p:nvPr/>
        </p:nvGrpSpPr>
        <p:grpSpPr>
          <a:xfrm>
            <a:off x="0" y="0"/>
            <a:ext cx="9144000" cy="5143500"/>
            <a:chOff x="0" y="0"/>
            <a:chExt cx="12192000" cy="6858000"/>
          </a:xfrm>
        </p:grpSpPr>
        <p:sp>
          <p:nvSpPr>
            <p:cNvPr id="233" name="Google Shape;233;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9"/>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9"/>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9"/>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9"/>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9"/>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9"/>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9"/>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9"/>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19"/>
          <p:cNvSpPr txBox="1"/>
          <p:nvPr>
            <p:ph type="title"/>
          </p:nvPr>
        </p:nvSpPr>
        <p:spPr>
          <a:xfrm rot="5400000">
            <a:off x="5186943" y="2210835"/>
            <a:ext cx="3561443" cy="105747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19"/>
          <p:cNvSpPr txBox="1"/>
          <p:nvPr>
            <p:ph idx="1" type="body"/>
          </p:nvPr>
        </p:nvSpPr>
        <p:spPr>
          <a:xfrm rot="5400000">
            <a:off x="1431504" y="393562"/>
            <a:ext cx="3561443" cy="469201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245" name="Google Shape;245;p19"/>
          <p:cNvSpPr txBox="1"/>
          <p:nvPr>
            <p:ph idx="10" type="dt"/>
          </p:nvPr>
        </p:nvSpPr>
        <p:spPr>
          <a:xfrm>
            <a:off x="7989829" y="4793879"/>
            <a:ext cx="744101"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19"/>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19"/>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showMasterSp="0">
  <p:cSld name="3 Picture Column">
    <p:spTree>
      <p:nvGrpSpPr>
        <p:cNvPr id="32" name="Shape 32"/>
        <p:cNvGrpSpPr/>
        <p:nvPr/>
      </p:nvGrpSpPr>
      <p:grpSpPr>
        <a:xfrm>
          <a:off x="0" y="0"/>
          <a:ext cx="0" cy="0"/>
          <a:chOff x="0" y="0"/>
          <a:chExt cx="0" cy="0"/>
        </a:xfrm>
      </p:grpSpPr>
      <p:sp>
        <p:nvSpPr>
          <p:cNvPr id="33" name="Google Shape;33;p3"/>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2700"/>
              <a:buFont typeface="Century Gothic"/>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
          <p:cNvSpPr txBox="1"/>
          <p:nvPr>
            <p:ph idx="1" type="body"/>
          </p:nvPr>
        </p:nvSpPr>
        <p:spPr>
          <a:xfrm>
            <a:off x="866215" y="3399633"/>
            <a:ext cx="2287829"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35" name="Google Shape;35;p3"/>
          <p:cNvSpPr/>
          <p:nvPr>
            <p:ph idx="2" type="pic"/>
          </p:nvPr>
        </p:nvSpPr>
        <p:spPr>
          <a:xfrm>
            <a:off x="1000915" y="1952625"/>
            <a:ext cx="2018432" cy="1193633"/>
          </a:xfrm>
          <a:prstGeom prst="roundRect">
            <a:avLst>
              <a:gd fmla="val 1858" name="adj"/>
            </a:avLst>
          </a:prstGeom>
          <a:noFill/>
          <a:ln>
            <a:noFill/>
          </a:ln>
          <a:effectLst>
            <a:outerShdw blurRad="50800" rotWithShape="0" algn="tl" dir="5400000" dist="50800">
              <a:srgbClr val="000000">
                <a:alpha val="41960"/>
              </a:srgbClr>
            </a:outerShdw>
          </a:effectLst>
        </p:spPr>
      </p:sp>
      <p:sp>
        <p:nvSpPr>
          <p:cNvPr id="36" name="Google Shape;36;p3"/>
          <p:cNvSpPr txBox="1"/>
          <p:nvPr>
            <p:ph idx="3" type="body"/>
          </p:nvPr>
        </p:nvSpPr>
        <p:spPr>
          <a:xfrm>
            <a:off x="866215" y="3831830"/>
            <a:ext cx="2287829" cy="6884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37" name="Google Shape;37;p3"/>
          <p:cNvSpPr txBox="1"/>
          <p:nvPr>
            <p:ph idx="4" type="body"/>
          </p:nvPr>
        </p:nvSpPr>
        <p:spPr>
          <a:xfrm>
            <a:off x="3426649" y="3399634"/>
            <a:ext cx="2287829"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38" name="Google Shape;38;p3"/>
          <p:cNvSpPr/>
          <p:nvPr>
            <p:ph idx="5" type="pic"/>
          </p:nvPr>
        </p:nvSpPr>
        <p:spPr>
          <a:xfrm>
            <a:off x="3561347" y="1952625"/>
            <a:ext cx="2018432" cy="1193633"/>
          </a:xfrm>
          <a:prstGeom prst="roundRect">
            <a:avLst>
              <a:gd fmla="val 1858" name="adj"/>
            </a:avLst>
          </a:prstGeom>
          <a:noFill/>
          <a:ln>
            <a:noFill/>
          </a:ln>
          <a:effectLst>
            <a:outerShdw blurRad="50800" rotWithShape="0" algn="tl" dir="5400000" dist="50800">
              <a:srgbClr val="000000">
                <a:alpha val="41960"/>
              </a:srgbClr>
            </a:outerShdw>
          </a:effectLst>
        </p:spPr>
      </p:sp>
      <p:sp>
        <p:nvSpPr>
          <p:cNvPr id="39" name="Google Shape;39;p3"/>
          <p:cNvSpPr txBox="1"/>
          <p:nvPr>
            <p:ph idx="6" type="body"/>
          </p:nvPr>
        </p:nvSpPr>
        <p:spPr>
          <a:xfrm>
            <a:off x="3427629" y="3831829"/>
            <a:ext cx="2287829" cy="6884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40" name="Google Shape;40;p3"/>
          <p:cNvSpPr txBox="1"/>
          <p:nvPr>
            <p:ph idx="7" type="body"/>
          </p:nvPr>
        </p:nvSpPr>
        <p:spPr>
          <a:xfrm>
            <a:off x="5987082" y="3399634"/>
            <a:ext cx="2288321"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41" name="Google Shape;41;p3"/>
          <p:cNvSpPr/>
          <p:nvPr>
            <p:ph idx="8" type="pic"/>
          </p:nvPr>
        </p:nvSpPr>
        <p:spPr>
          <a:xfrm>
            <a:off x="6122273" y="1952625"/>
            <a:ext cx="2018432" cy="1193633"/>
          </a:xfrm>
          <a:prstGeom prst="roundRect">
            <a:avLst>
              <a:gd fmla="val 1858" name="adj"/>
            </a:avLst>
          </a:prstGeom>
          <a:noFill/>
          <a:ln>
            <a:noFill/>
          </a:ln>
          <a:effectLst>
            <a:outerShdw blurRad="50800" rotWithShape="0" algn="tl" dir="5400000" dist="50800">
              <a:srgbClr val="000000">
                <a:alpha val="41960"/>
              </a:srgbClr>
            </a:outerShdw>
          </a:effectLst>
        </p:spPr>
      </p:sp>
      <p:sp>
        <p:nvSpPr>
          <p:cNvPr id="42" name="Google Shape;42;p3"/>
          <p:cNvSpPr txBox="1"/>
          <p:nvPr>
            <p:ph idx="9" type="body"/>
          </p:nvPr>
        </p:nvSpPr>
        <p:spPr>
          <a:xfrm>
            <a:off x="5987081" y="3831828"/>
            <a:ext cx="2288322" cy="6884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cxnSp>
        <p:nvCxnSpPr>
          <p:cNvPr id="43" name="Google Shape;43;p3"/>
          <p:cNvCxnSpPr/>
          <p:nvPr/>
        </p:nvCxnSpPr>
        <p:spPr>
          <a:xfrm>
            <a:off x="3304373"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44" name="Google Shape;44;p3"/>
          <p:cNvCxnSpPr/>
          <p:nvPr/>
        </p:nvCxnSpPr>
        <p:spPr>
          <a:xfrm>
            <a:off x="5848352"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45" name="Google Shape;45;p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
          <p:cNvSpPr txBox="1"/>
          <p:nvPr>
            <p:ph idx="11" type="ftr"/>
          </p:nvPr>
        </p:nvSpPr>
        <p:spPr>
          <a:xfrm>
            <a:off x="420833" y="4793879"/>
            <a:ext cx="2733212"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48" name="Shape 48"/>
        <p:cNvGrpSpPr/>
        <p:nvPr/>
      </p:nvGrpSpPr>
      <p:grpSpPr>
        <a:xfrm>
          <a:off x="0" y="0"/>
          <a:ext cx="0" cy="0"/>
          <a:chOff x="0" y="0"/>
          <a:chExt cx="0" cy="0"/>
        </a:xfrm>
      </p:grpSpPr>
      <p:sp>
        <p:nvSpPr>
          <p:cNvPr id="49" name="Google Shape;49;p4"/>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
          <p:cNvSpPr txBox="1"/>
          <p:nvPr>
            <p:ph idx="1" type="body"/>
          </p:nvPr>
        </p:nvSpPr>
        <p:spPr>
          <a:xfrm>
            <a:off x="866216" y="1952625"/>
            <a:ext cx="6619244" cy="256222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1" name="Google Shape;51;p4"/>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54" name="Shape 54"/>
        <p:cNvGrpSpPr/>
        <p:nvPr/>
      </p:nvGrpSpPr>
      <p:grpSpPr>
        <a:xfrm>
          <a:off x="0" y="0"/>
          <a:ext cx="0" cy="0"/>
          <a:chOff x="0" y="0"/>
          <a:chExt cx="0" cy="0"/>
        </a:xfrm>
      </p:grpSpPr>
      <p:sp>
        <p:nvSpPr>
          <p:cNvPr id="55" name="Google Shape;55;p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2"/>
              </a:buClr>
              <a:buSzPts val="3000"/>
              <a:buFont typeface="Century Gothic"/>
              <a:buNone/>
              <a:defRPr/>
            </a:lvl1pPr>
            <a:lvl2pPr lvl="1" algn="l">
              <a:lnSpc>
                <a:spcPct val="100000"/>
              </a:lnSpc>
              <a:spcBef>
                <a:spcPts val="0"/>
              </a:spcBef>
              <a:spcAft>
                <a:spcPts val="0"/>
              </a:spcAft>
              <a:buClr>
                <a:schemeClr val="dk2"/>
              </a:buClr>
              <a:buSzPts val="3000"/>
              <a:buNone/>
              <a:defRPr/>
            </a:lvl2pPr>
            <a:lvl3pPr lvl="2" algn="l">
              <a:lnSpc>
                <a:spcPct val="100000"/>
              </a:lnSpc>
              <a:spcBef>
                <a:spcPts val="0"/>
              </a:spcBef>
              <a:spcAft>
                <a:spcPts val="0"/>
              </a:spcAft>
              <a:buClr>
                <a:schemeClr val="dk2"/>
              </a:buClr>
              <a:buSzPts val="3000"/>
              <a:buNone/>
              <a:defRPr/>
            </a:lvl3pPr>
            <a:lvl4pPr lvl="3" algn="l">
              <a:lnSpc>
                <a:spcPct val="100000"/>
              </a:lnSpc>
              <a:spcBef>
                <a:spcPts val="0"/>
              </a:spcBef>
              <a:spcAft>
                <a:spcPts val="0"/>
              </a:spcAft>
              <a:buClr>
                <a:schemeClr val="dk2"/>
              </a:buClr>
              <a:buSzPts val="3000"/>
              <a:buNone/>
              <a:defRPr/>
            </a:lvl4pPr>
            <a:lvl5pPr lvl="4" algn="l">
              <a:lnSpc>
                <a:spcPct val="100000"/>
              </a:lnSpc>
              <a:spcBef>
                <a:spcPts val="0"/>
              </a:spcBef>
              <a:spcAft>
                <a:spcPts val="0"/>
              </a:spcAft>
              <a:buClr>
                <a:schemeClr val="dk2"/>
              </a:buClr>
              <a:buSzPts val="3000"/>
              <a:buNone/>
              <a:defRPr/>
            </a:lvl5pPr>
            <a:lvl6pPr lvl="5" algn="l">
              <a:lnSpc>
                <a:spcPct val="100000"/>
              </a:lnSpc>
              <a:spcBef>
                <a:spcPts val="0"/>
              </a:spcBef>
              <a:spcAft>
                <a:spcPts val="0"/>
              </a:spcAft>
              <a:buClr>
                <a:schemeClr val="dk2"/>
              </a:buClr>
              <a:buSzPts val="3000"/>
              <a:buNone/>
              <a:defRPr/>
            </a:lvl6pPr>
            <a:lvl7pPr lvl="6" algn="l">
              <a:lnSpc>
                <a:spcPct val="100000"/>
              </a:lnSpc>
              <a:spcBef>
                <a:spcPts val="0"/>
              </a:spcBef>
              <a:spcAft>
                <a:spcPts val="0"/>
              </a:spcAft>
              <a:buClr>
                <a:schemeClr val="dk2"/>
              </a:buClr>
              <a:buSzPts val="3000"/>
              <a:buNone/>
              <a:defRPr/>
            </a:lvl7pPr>
            <a:lvl8pPr lvl="7" algn="l">
              <a:lnSpc>
                <a:spcPct val="100000"/>
              </a:lnSpc>
              <a:spcBef>
                <a:spcPts val="0"/>
              </a:spcBef>
              <a:spcAft>
                <a:spcPts val="0"/>
              </a:spcAft>
              <a:buClr>
                <a:schemeClr val="dk2"/>
              </a:buClr>
              <a:buSzPts val="3000"/>
              <a:buNone/>
              <a:defRPr/>
            </a:lvl8pPr>
            <a:lvl9pPr lvl="8" algn="l">
              <a:lnSpc>
                <a:spcPct val="100000"/>
              </a:lnSpc>
              <a:spcBef>
                <a:spcPts val="0"/>
              </a:spcBef>
              <a:spcAft>
                <a:spcPts val="0"/>
              </a:spcAft>
              <a:buClr>
                <a:schemeClr val="dk2"/>
              </a:buClr>
              <a:buSzPts val="3000"/>
              <a:buNone/>
              <a:defRPr/>
            </a:lvl9pPr>
          </a:lstStyle>
          <a:p/>
        </p:txBody>
      </p:sp>
      <p:sp>
        <p:nvSpPr>
          <p:cNvPr id="56" name="Google Shape;56;p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7" name="Google Shape;5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8" name="Shape 58"/>
        <p:cNvGrpSpPr/>
        <p:nvPr/>
      </p:nvGrpSpPr>
      <p:grpSpPr>
        <a:xfrm>
          <a:off x="0" y="0"/>
          <a:ext cx="0" cy="0"/>
          <a:chOff x="0" y="0"/>
          <a:chExt cx="0" cy="0"/>
        </a:xfrm>
      </p:grpSpPr>
      <p:sp>
        <p:nvSpPr>
          <p:cNvPr id="59" name="Google Shape;59;p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63" name="Shape 63"/>
        <p:cNvGrpSpPr/>
        <p:nvPr/>
      </p:nvGrpSpPr>
      <p:grpSpPr>
        <a:xfrm>
          <a:off x="0" y="0"/>
          <a:ext cx="0" cy="0"/>
          <a:chOff x="0" y="0"/>
          <a:chExt cx="0" cy="0"/>
        </a:xfrm>
      </p:grpSpPr>
      <p:sp>
        <p:nvSpPr>
          <p:cNvPr id="64" name="Google Shape;64;p7"/>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27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8" name="Shape 68"/>
        <p:cNvGrpSpPr/>
        <p:nvPr/>
      </p:nvGrpSpPr>
      <p:grpSpPr>
        <a:xfrm>
          <a:off x="0" y="0"/>
          <a:ext cx="0" cy="0"/>
          <a:chOff x="0" y="0"/>
          <a:chExt cx="0" cy="0"/>
        </a:xfrm>
      </p:grpSpPr>
      <p:grpSp>
        <p:nvGrpSpPr>
          <p:cNvPr id="69" name="Google Shape;69;p8"/>
          <p:cNvGrpSpPr/>
          <p:nvPr/>
        </p:nvGrpSpPr>
        <p:grpSpPr>
          <a:xfrm>
            <a:off x="0" y="0"/>
            <a:ext cx="9144000" cy="5143500"/>
            <a:chOff x="0" y="0"/>
            <a:chExt cx="12192000" cy="6858000"/>
          </a:xfrm>
        </p:grpSpPr>
        <p:sp>
          <p:nvSpPr>
            <p:cNvPr id="70" name="Google Shape;70;p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8"/>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8" name="Google Shape;78;p8"/>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0" name="Google Shape;80;p8"/>
          <p:cNvSpPr txBox="1"/>
          <p:nvPr>
            <p:ph type="title"/>
          </p:nvPr>
        </p:nvSpPr>
        <p:spPr>
          <a:xfrm>
            <a:off x="866216" y="2008234"/>
            <a:ext cx="3263269" cy="171286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
          <p:cNvSpPr txBox="1"/>
          <p:nvPr>
            <p:ph idx="1" type="body"/>
          </p:nvPr>
        </p:nvSpPr>
        <p:spPr>
          <a:xfrm>
            <a:off x="5171670" y="2008233"/>
            <a:ext cx="2818159" cy="171286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200"/>
              <a:buNone/>
              <a:defRPr sz="1500" cap="none">
                <a:solidFill>
                  <a:srgbClr val="EE52A4"/>
                </a:solidFill>
              </a:defRPr>
            </a:lvl1pPr>
            <a:lvl2pPr indent="-228600" lvl="1" marL="914400" algn="l">
              <a:lnSpc>
                <a:spcPct val="100000"/>
              </a:lnSpc>
              <a:spcBef>
                <a:spcPts val="750"/>
              </a:spcBef>
              <a:spcAft>
                <a:spcPts val="0"/>
              </a:spcAft>
              <a:buSzPts val="1080"/>
              <a:buNone/>
              <a:defRPr sz="1350">
                <a:solidFill>
                  <a:srgbClr val="888888"/>
                </a:solidFill>
              </a:defRPr>
            </a:lvl2pPr>
            <a:lvl3pPr indent="-228600" lvl="2" marL="1371600" algn="l">
              <a:lnSpc>
                <a:spcPct val="100000"/>
              </a:lnSpc>
              <a:spcBef>
                <a:spcPts val="750"/>
              </a:spcBef>
              <a:spcAft>
                <a:spcPts val="0"/>
              </a:spcAft>
              <a:buSzPts val="960"/>
              <a:buNone/>
              <a:defRPr sz="1200">
                <a:solidFill>
                  <a:srgbClr val="888888"/>
                </a:solidFill>
              </a:defRPr>
            </a:lvl3pPr>
            <a:lvl4pPr indent="-228600" lvl="3" marL="1828800" algn="l">
              <a:lnSpc>
                <a:spcPct val="100000"/>
              </a:lnSpc>
              <a:spcBef>
                <a:spcPts val="750"/>
              </a:spcBef>
              <a:spcAft>
                <a:spcPts val="0"/>
              </a:spcAft>
              <a:buSzPts val="840"/>
              <a:buNone/>
              <a:defRPr sz="1050">
                <a:solidFill>
                  <a:srgbClr val="888888"/>
                </a:solidFill>
              </a:defRPr>
            </a:lvl4pPr>
            <a:lvl5pPr indent="-228600" lvl="4" marL="2286000" algn="l">
              <a:lnSpc>
                <a:spcPct val="100000"/>
              </a:lnSpc>
              <a:spcBef>
                <a:spcPts val="750"/>
              </a:spcBef>
              <a:spcAft>
                <a:spcPts val="0"/>
              </a:spcAft>
              <a:buSzPts val="840"/>
              <a:buNone/>
              <a:defRPr sz="1050">
                <a:solidFill>
                  <a:srgbClr val="888888"/>
                </a:solidFill>
              </a:defRPr>
            </a:lvl5pPr>
            <a:lvl6pPr indent="-228600" lvl="5" marL="2743200" algn="l">
              <a:lnSpc>
                <a:spcPct val="100000"/>
              </a:lnSpc>
              <a:spcBef>
                <a:spcPts val="750"/>
              </a:spcBef>
              <a:spcAft>
                <a:spcPts val="0"/>
              </a:spcAft>
              <a:buSzPts val="840"/>
              <a:buNone/>
              <a:defRPr sz="1050">
                <a:solidFill>
                  <a:srgbClr val="888888"/>
                </a:solidFill>
              </a:defRPr>
            </a:lvl6pPr>
            <a:lvl7pPr indent="-228600" lvl="6" marL="3200400" algn="l">
              <a:lnSpc>
                <a:spcPct val="100000"/>
              </a:lnSpc>
              <a:spcBef>
                <a:spcPts val="750"/>
              </a:spcBef>
              <a:spcAft>
                <a:spcPts val="0"/>
              </a:spcAft>
              <a:buSzPts val="840"/>
              <a:buNone/>
              <a:defRPr sz="1050">
                <a:solidFill>
                  <a:srgbClr val="888888"/>
                </a:solidFill>
              </a:defRPr>
            </a:lvl7pPr>
            <a:lvl8pPr indent="-228600" lvl="7" marL="3657600" algn="l">
              <a:lnSpc>
                <a:spcPct val="100000"/>
              </a:lnSpc>
              <a:spcBef>
                <a:spcPts val="750"/>
              </a:spcBef>
              <a:spcAft>
                <a:spcPts val="0"/>
              </a:spcAft>
              <a:buSzPts val="840"/>
              <a:buNone/>
              <a:defRPr sz="1050">
                <a:solidFill>
                  <a:srgbClr val="888888"/>
                </a:solidFill>
              </a:defRPr>
            </a:lvl8pPr>
            <a:lvl9pPr indent="-228600" lvl="8" marL="4114800" algn="l">
              <a:lnSpc>
                <a:spcPct val="100000"/>
              </a:lnSpc>
              <a:spcBef>
                <a:spcPts val="750"/>
              </a:spcBef>
              <a:spcAft>
                <a:spcPts val="0"/>
              </a:spcAft>
              <a:buSzPts val="840"/>
              <a:buNone/>
              <a:defRPr sz="1050">
                <a:solidFill>
                  <a:srgbClr val="888888"/>
                </a:solidFill>
              </a:defRPr>
            </a:lvl9pPr>
          </a:lstStyle>
          <a:p/>
        </p:txBody>
      </p:sp>
      <p:sp>
        <p:nvSpPr>
          <p:cNvPr id="82" name="Google Shape;82;p8"/>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8"/>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86" name="Shape 86"/>
        <p:cNvGrpSpPr/>
        <p:nvPr/>
      </p:nvGrpSpPr>
      <p:grpSpPr>
        <a:xfrm>
          <a:off x="0" y="0"/>
          <a:ext cx="0" cy="0"/>
          <a:chOff x="0" y="0"/>
          <a:chExt cx="0" cy="0"/>
        </a:xfrm>
      </p:grpSpPr>
      <p:sp>
        <p:nvSpPr>
          <p:cNvPr id="87" name="Google Shape;87;p9"/>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
          <p:cNvSpPr txBox="1"/>
          <p:nvPr>
            <p:ph idx="1" type="body"/>
          </p:nvPr>
        </p:nvSpPr>
        <p:spPr>
          <a:xfrm>
            <a:off x="866215" y="1952625"/>
            <a:ext cx="3618869" cy="2562226"/>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89" name="Google Shape;89;p9"/>
          <p:cNvSpPr txBox="1"/>
          <p:nvPr>
            <p:ph idx="2" type="body"/>
          </p:nvPr>
        </p:nvSpPr>
        <p:spPr>
          <a:xfrm>
            <a:off x="4656535" y="1952625"/>
            <a:ext cx="3618869" cy="256222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90" name="Google Shape;90;p9"/>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9"/>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93" name="Shape 93"/>
        <p:cNvGrpSpPr/>
        <p:nvPr/>
      </p:nvGrpSpPr>
      <p:grpSpPr>
        <a:xfrm>
          <a:off x="0" y="0"/>
          <a:ext cx="0" cy="0"/>
          <a:chOff x="0" y="0"/>
          <a:chExt cx="0" cy="0"/>
        </a:xfrm>
      </p:grpSpPr>
      <p:sp>
        <p:nvSpPr>
          <p:cNvPr id="94" name="Google Shape;94;p10"/>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27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0"/>
          <p:cNvSpPr txBox="1"/>
          <p:nvPr>
            <p:ph idx="1" type="body"/>
          </p:nvPr>
        </p:nvSpPr>
        <p:spPr>
          <a:xfrm>
            <a:off x="866216" y="1952625"/>
            <a:ext cx="3618868"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chemeClr val="accent1"/>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96" name="Google Shape;96;p10"/>
          <p:cNvSpPr txBox="1"/>
          <p:nvPr>
            <p:ph idx="2" type="body"/>
          </p:nvPr>
        </p:nvSpPr>
        <p:spPr>
          <a:xfrm>
            <a:off x="866215" y="2384822"/>
            <a:ext cx="3618869" cy="213002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97" name="Google Shape;97;p10"/>
          <p:cNvSpPr txBox="1"/>
          <p:nvPr>
            <p:ph idx="3" type="body"/>
          </p:nvPr>
        </p:nvSpPr>
        <p:spPr>
          <a:xfrm>
            <a:off x="4656535" y="1952625"/>
            <a:ext cx="3618869"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chemeClr val="accent1"/>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98" name="Google Shape;98;p10"/>
          <p:cNvSpPr txBox="1"/>
          <p:nvPr>
            <p:ph idx="4" type="body"/>
          </p:nvPr>
        </p:nvSpPr>
        <p:spPr>
          <a:xfrm>
            <a:off x="4656535" y="2384822"/>
            <a:ext cx="3618869" cy="2130029"/>
          </a:xfrm>
          <a:prstGeom prst="rect">
            <a:avLst/>
          </a:prstGeom>
          <a:noFill/>
          <a:ln>
            <a:noFill/>
          </a:ln>
        </p:spPr>
        <p:txBody>
          <a:bodyPr anchorCtr="0" anchor="t" bIns="45700" lIns="91425" spcFirstLastPara="1" rIns="91425" wrap="square" tIns="45700">
            <a:normAutofit/>
          </a:bodyPr>
          <a:lstStyle>
            <a:lvl1pPr indent="-297180" lvl="0" marL="457200" algn="l">
              <a:lnSpc>
                <a:spcPct val="100000"/>
              </a:lnSpc>
              <a:spcBef>
                <a:spcPts val="750"/>
              </a:spcBef>
              <a:spcAft>
                <a:spcPts val="0"/>
              </a:spcAft>
              <a:buSzPts val="1080"/>
              <a:buChar char="►"/>
              <a:defRPr sz="1350"/>
            </a:lvl1pPr>
            <a:lvl2pPr indent="-289560" lvl="1" marL="914400" algn="l">
              <a:lnSpc>
                <a:spcPct val="100000"/>
              </a:lnSpc>
              <a:spcBef>
                <a:spcPts val="750"/>
              </a:spcBef>
              <a:spcAft>
                <a:spcPts val="0"/>
              </a:spcAft>
              <a:buSzPts val="960"/>
              <a:buChar char="►"/>
              <a:defRPr sz="1200"/>
            </a:lvl2pPr>
            <a:lvl3pPr indent="-281939" lvl="2" marL="1371600" algn="l">
              <a:lnSpc>
                <a:spcPct val="100000"/>
              </a:lnSpc>
              <a:spcBef>
                <a:spcPts val="750"/>
              </a:spcBef>
              <a:spcAft>
                <a:spcPts val="0"/>
              </a:spcAft>
              <a:buSzPts val="840"/>
              <a:buChar char="►"/>
              <a:defRPr sz="1050"/>
            </a:lvl3pPr>
            <a:lvl4pPr indent="-274319" lvl="3" marL="1828800" algn="l">
              <a:lnSpc>
                <a:spcPct val="100000"/>
              </a:lnSpc>
              <a:spcBef>
                <a:spcPts val="750"/>
              </a:spcBef>
              <a:spcAft>
                <a:spcPts val="0"/>
              </a:spcAft>
              <a:buSzPts val="720"/>
              <a:buChar char="►"/>
              <a:defRPr sz="900"/>
            </a:lvl4pPr>
            <a:lvl5pPr indent="-274320" lvl="4" marL="2286000" algn="l">
              <a:lnSpc>
                <a:spcPct val="100000"/>
              </a:lnSpc>
              <a:spcBef>
                <a:spcPts val="750"/>
              </a:spcBef>
              <a:spcAft>
                <a:spcPts val="0"/>
              </a:spcAft>
              <a:buSzPts val="720"/>
              <a:buChar char="►"/>
              <a:defRPr sz="900"/>
            </a:lvl5pPr>
            <a:lvl6pPr indent="-274320" lvl="5" marL="2743200" algn="l">
              <a:lnSpc>
                <a:spcPct val="100000"/>
              </a:lnSpc>
              <a:spcBef>
                <a:spcPts val="750"/>
              </a:spcBef>
              <a:spcAft>
                <a:spcPts val="0"/>
              </a:spcAft>
              <a:buSzPts val="720"/>
              <a:buChar char="►"/>
              <a:defRPr sz="900"/>
            </a:lvl6pPr>
            <a:lvl7pPr indent="-274320" lvl="6" marL="3200400" algn="l">
              <a:lnSpc>
                <a:spcPct val="100000"/>
              </a:lnSpc>
              <a:spcBef>
                <a:spcPts val="750"/>
              </a:spcBef>
              <a:spcAft>
                <a:spcPts val="0"/>
              </a:spcAft>
              <a:buSzPts val="720"/>
              <a:buChar char="►"/>
              <a:defRPr sz="900"/>
            </a:lvl7pPr>
            <a:lvl8pPr indent="-274320" lvl="7" marL="3657600" algn="l">
              <a:lnSpc>
                <a:spcPct val="100000"/>
              </a:lnSpc>
              <a:spcBef>
                <a:spcPts val="750"/>
              </a:spcBef>
              <a:spcAft>
                <a:spcPts val="0"/>
              </a:spcAft>
              <a:buSzPts val="720"/>
              <a:buChar char="►"/>
              <a:defRPr sz="900"/>
            </a:lvl8pPr>
            <a:lvl9pPr indent="-274320" lvl="8" marL="4114800" algn="l">
              <a:lnSpc>
                <a:spcPct val="100000"/>
              </a:lnSpc>
              <a:spcBef>
                <a:spcPts val="750"/>
              </a:spcBef>
              <a:spcAft>
                <a:spcPts val="0"/>
              </a:spcAft>
              <a:buSzPts val="720"/>
              <a:buChar char="►"/>
              <a:defRPr sz="900"/>
            </a:lvl9pPr>
          </a:lstStyle>
          <a:p/>
        </p:txBody>
      </p:sp>
      <p:sp>
        <p:nvSpPr>
          <p:cNvPr id="99" name="Google Shape;99;p10"/>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0"/>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2.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8.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81000"/>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0" y="0"/>
            <a:ext cx="9144000" cy="5143500"/>
            <a:chOff x="0" y="0"/>
            <a:chExt cx="12192000" cy="6858000"/>
          </a:xfrm>
        </p:grpSpPr>
        <p:sp>
          <p:nvSpPr>
            <p:cNvPr id="7" name="Google Shape;7;p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7" name="Google Shape;17;p1"/>
          <p:cNvSpPr txBox="1"/>
          <p:nvPr>
            <p:ph idx="1" type="body"/>
          </p:nvPr>
        </p:nvSpPr>
        <p:spPr>
          <a:xfrm>
            <a:off x="866216" y="1952625"/>
            <a:ext cx="6571060" cy="2562225"/>
          </a:xfrm>
          <a:prstGeom prst="rect">
            <a:avLst/>
          </a:prstGeom>
          <a:noFill/>
          <a:ln>
            <a:noFill/>
          </a:ln>
        </p:spPr>
        <p:txBody>
          <a:bodyPr anchorCtr="0" anchor="t" bIns="45700" lIns="91425" spcFirstLastPara="1" rIns="91425" wrap="square" tIns="45700">
            <a:normAutofit/>
          </a:bodyPr>
          <a:lstStyle>
            <a:lvl1pPr indent="-297180" lvl="0" marL="457200" marR="0" rtl="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Century Gothic"/>
                <a:ea typeface="Century Gothic"/>
                <a:cs typeface="Century Gothic"/>
                <a:sym typeface="Century Gothic"/>
              </a:defRPr>
            </a:lvl1pPr>
            <a:lvl2pPr indent="-289560" lvl="1" marL="914400" marR="0" rtl="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81939" lvl="2" marL="1371600" marR="0" rtl="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Century Gothic"/>
                <a:ea typeface="Century Gothic"/>
                <a:cs typeface="Century Gothic"/>
                <a:sym typeface="Century Gothic"/>
              </a:defRPr>
            </a:lvl3pPr>
            <a:lvl4pPr indent="-274319" lvl="3" marL="1828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4320" lvl="4" marL="22860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4320" lvl="5" marL="27432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4320" lvl="6" marL="32004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4320" lvl="7" marL="36576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4320" lvl="8" marL="4114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18" name="Google Shape;18;p1"/>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75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75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
          <p:cNvSpPr/>
          <p:nvPr/>
        </p:nvSpPr>
        <p:spPr>
          <a:xfrm>
            <a:off x="7828359" y="0"/>
            <a:ext cx="514350" cy="85725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tensorflow.org/" TargetMode="External"/><Relationship Id="rId4" Type="http://schemas.openxmlformats.org/officeDocument/2006/relationships/hyperlink" Target="https://cocodataset.org/#home" TargetMode="External"/><Relationship Id="rId5" Type="http://schemas.openxmlformats.org/officeDocument/2006/relationships/hyperlink" Target="https://www.mpi-inf.mpg.de/departments/computer-vision-and-machine-learning/software-and-datasets/mpii-human-pose-dataset" TargetMode="External"/><Relationship Id="rId6" Type="http://schemas.openxmlformats.org/officeDocument/2006/relationships/hyperlink" Target="https://www.tensorflow.org/datasets/catalog/the300w_lp" TargetMode="External"/><Relationship Id="rId7" Type="http://schemas.openxmlformats.org/officeDocument/2006/relationships/hyperlink" Target="https://www.kaggle.com/datasets/riondsilva21/hand-keypoint-dataset-26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github.com/tensorflow/tfjs-models/tree/master/hand-pose-detection/src/tfj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github.com/tensorflow/tfjs-models/tree/master/pose-detection/src/pose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hyperlink" Target="https://www.figma.com/proto/IwBTcGW9T4qGUhQMAbepp8/Human-Pose-Estimation?node-id=210%3A67&amp;scaling=contain&amp;page-id=0%3A1" TargetMode="External"/><Relationship Id="rId5" Type="http://schemas.openxmlformats.org/officeDocument/2006/relationships/hyperlink" Target="https://github.com/sahemant12/HumanBody-Pose-Estimation" TargetMode="External"/><Relationship Id="rId6" Type="http://schemas.openxmlformats.org/officeDocument/2006/relationships/hyperlink" Target="https://humanbody-pose-estimation.netlify.ap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8.gif"/><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2" name="Shape 252"/>
        <p:cNvGrpSpPr/>
        <p:nvPr/>
      </p:nvGrpSpPr>
      <p:grpSpPr>
        <a:xfrm>
          <a:off x="0" y="0"/>
          <a:ext cx="0" cy="0"/>
          <a:chOff x="0" y="0"/>
          <a:chExt cx="0" cy="0"/>
        </a:xfrm>
      </p:grpSpPr>
      <p:sp>
        <p:nvSpPr>
          <p:cNvPr id="253" name="Google Shape;253;p20"/>
          <p:cNvSpPr txBox="1"/>
          <p:nvPr>
            <p:ph idx="1" type="subTitle"/>
          </p:nvPr>
        </p:nvSpPr>
        <p:spPr>
          <a:xfrm>
            <a:off x="763025" y="3676200"/>
            <a:ext cx="7691700" cy="631500"/>
          </a:xfrm>
          <a:prstGeom prst="rect">
            <a:avLst/>
          </a:prstGeom>
          <a:noFill/>
          <a:ln>
            <a:noFill/>
          </a:ln>
        </p:spPr>
        <p:txBody>
          <a:bodyPr anchorCtr="0" anchor="t" bIns="91425" lIns="91425" spcFirstLastPara="1" rIns="91425" wrap="square" tIns="91425">
            <a:normAutofit fontScale="25000" lnSpcReduction="10000"/>
          </a:bodyPr>
          <a:lstStyle/>
          <a:p>
            <a:pPr indent="0" lvl="0" marL="0" rtl="0" algn="l">
              <a:lnSpc>
                <a:spcPct val="100000"/>
              </a:lnSpc>
              <a:spcBef>
                <a:spcPts val="0"/>
              </a:spcBef>
              <a:spcAft>
                <a:spcPts val="0"/>
              </a:spcAft>
              <a:buSzPct val="80000"/>
              <a:buNone/>
            </a:pPr>
            <a:r>
              <a:rPr b="1" lang="en-IN" sz="11200" u="sng" cap="none">
                <a:solidFill>
                  <a:schemeClr val="lt1"/>
                </a:solidFill>
                <a:latin typeface="Cambria Math"/>
                <a:ea typeface="Cambria Math"/>
                <a:cs typeface="Cambria Math"/>
                <a:sym typeface="Cambria Math"/>
              </a:rPr>
              <a:t>Department Of Computer Secience &amp; Engineering</a:t>
            </a:r>
            <a:endParaRPr/>
          </a:p>
          <a:p>
            <a:pPr indent="0" lvl="0" marL="0" rtl="0" algn="ctr">
              <a:lnSpc>
                <a:spcPct val="100000"/>
              </a:lnSpc>
              <a:spcBef>
                <a:spcPts val="0"/>
              </a:spcBef>
              <a:spcAft>
                <a:spcPts val="0"/>
              </a:spcAft>
              <a:buSzPct val="80000"/>
              <a:buNone/>
            </a:pPr>
            <a:r>
              <a:t/>
            </a:r>
            <a:endParaRPr/>
          </a:p>
        </p:txBody>
      </p:sp>
      <p:sp>
        <p:nvSpPr>
          <p:cNvPr id="254" name="Google Shape;254;p20"/>
          <p:cNvSpPr/>
          <p:nvPr/>
        </p:nvSpPr>
        <p:spPr>
          <a:xfrm>
            <a:off x="8454571" y="-1"/>
            <a:ext cx="373423" cy="88078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IN" sz="2800" u="none" cap="none" strike="noStrike">
                <a:solidFill>
                  <a:srgbClr val="F2F2F2"/>
                </a:solidFill>
                <a:latin typeface="Cambria Math"/>
                <a:ea typeface="Cambria Math"/>
                <a:cs typeface="Cambria Math"/>
                <a:sym typeface="Cambria Math"/>
              </a:rPr>
              <a:t>1</a:t>
            </a:r>
            <a:endParaRPr b="1" i="0" sz="2800" u="none" cap="none" strike="noStrike">
              <a:solidFill>
                <a:srgbClr val="F2F2F2"/>
              </a:solidFill>
              <a:latin typeface="Cambria Math"/>
              <a:ea typeface="Cambria Math"/>
              <a:cs typeface="Cambria Math"/>
              <a:sym typeface="Cambria Math"/>
            </a:endParaRPr>
          </a:p>
        </p:txBody>
      </p:sp>
      <p:sp>
        <p:nvSpPr>
          <p:cNvPr id="255" name="Google Shape;255;p20"/>
          <p:cNvSpPr txBox="1"/>
          <p:nvPr>
            <p:ph type="ctrTitle"/>
          </p:nvPr>
        </p:nvSpPr>
        <p:spPr>
          <a:xfrm>
            <a:off x="2431400" y="336747"/>
            <a:ext cx="4512300" cy="631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Arial"/>
              <a:buNone/>
            </a:pPr>
            <a:r>
              <a:rPr lang="en-IN" sz="3600">
                <a:latin typeface="Arial"/>
                <a:ea typeface="Arial"/>
                <a:cs typeface="Arial"/>
                <a:sym typeface="Arial"/>
              </a:rPr>
              <a:t>IIIT Bhubaneswar</a:t>
            </a:r>
            <a:endParaRPr/>
          </a:p>
        </p:txBody>
      </p:sp>
      <p:pic>
        <p:nvPicPr>
          <p:cNvPr descr="International Institute of Information ..." id="256" name="Google Shape;256;p20"/>
          <p:cNvPicPr preferRelativeResize="0"/>
          <p:nvPr/>
        </p:nvPicPr>
        <p:blipFill rotWithShape="1">
          <a:blip r:embed="rId3">
            <a:alphaModFix/>
          </a:blip>
          <a:srcRect b="0" l="0" r="0" t="0"/>
          <a:stretch/>
        </p:blipFill>
        <p:spPr>
          <a:xfrm>
            <a:off x="3150475" y="1138572"/>
            <a:ext cx="2133600" cy="214312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ph type="title"/>
          </p:nvPr>
        </p:nvSpPr>
        <p:spPr>
          <a:xfrm>
            <a:off x="866216" y="730251"/>
            <a:ext cx="6571200" cy="53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000"/>
              <a:buFont typeface="Arial"/>
              <a:buNone/>
            </a:pPr>
            <a:r>
              <a:rPr lang="en-IN" sz="2000">
                <a:solidFill>
                  <a:srgbClr val="FFFFFF"/>
                </a:solidFill>
                <a:latin typeface="Arial"/>
                <a:ea typeface="Arial"/>
                <a:cs typeface="Arial"/>
                <a:sym typeface="Arial"/>
              </a:rPr>
              <a:t>Bottom Up approach</a:t>
            </a:r>
            <a:endParaRPr sz="2000">
              <a:latin typeface="Arial"/>
              <a:ea typeface="Arial"/>
              <a:cs typeface="Arial"/>
              <a:sym typeface="Arial"/>
            </a:endParaRPr>
          </a:p>
        </p:txBody>
      </p:sp>
      <p:pic>
        <p:nvPicPr>
          <p:cNvPr id="350" name="Google Shape;350;p29"/>
          <p:cNvPicPr preferRelativeResize="0"/>
          <p:nvPr>
            <p:ph idx="1" type="body"/>
          </p:nvPr>
        </p:nvPicPr>
        <p:blipFill rotWithShape="1">
          <a:blip r:embed="rId3">
            <a:alphaModFix/>
          </a:blip>
          <a:srcRect b="0" l="0" r="0" t="0"/>
          <a:stretch/>
        </p:blipFill>
        <p:spPr>
          <a:xfrm>
            <a:off x="866216" y="1851024"/>
            <a:ext cx="4402200" cy="2562300"/>
          </a:xfrm>
          <a:prstGeom prst="rect">
            <a:avLst/>
          </a:prstGeom>
          <a:noFill/>
          <a:ln>
            <a:noFill/>
          </a:ln>
        </p:spPr>
      </p:pic>
      <p:sp>
        <p:nvSpPr>
          <p:cNvPr id="351" name="Google Shape;351;p29"/>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2100"/>
              <a:buFont typeface="Century Gothic"/>
              <a:buNone/>
            </a:pPr>
            <a:fld id="{00000000-1234-1234-1234-123412341234}" type="slidenum">
              <a:rPr lang="en-IN"/>
              <a:t>‹#›</a:t>
            </a:fld>
            <a:endParaRPr/>
          </a:p>
        </p:txBody>
      </p:sp>
      <p:pic>
        <p:nvPicPr>
          <p:cNvPr id="352" name="Google Shape;352;p29"/>
          <p:cNvPicPr preferRelativeResize="0"/>
          <p:nvPr/>
        </p:nvPicPr>
        <p:blipFill rotWithShape="1">
          <a:blip r:embed="rId4">
            <a:alphaModFix/>
          </a:blip>
          <a:srcRect b="0" l="0" r="0" t="0"/>
          <a:stretch/>
        </p:blipFill>
        <p:spPr>
          <a:xfrm>
            <a:off x="5425540" y="1079520"/>
            <a:ext cx="3018374" cy="40639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ph type="title"/>
          </p:nvPr>
        </p:nvSpPr>
        <p:spPr>
          <a:xfrm>
            <a:off x="1016235" y="363538"/>
            <a:ext cx="6571200" cy="53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2000"/>
              <a:buFont typeface="Arial"/>
              <a:buNone/>
            </a:pPr>
            <a:r>
              <a:rPr lang="en-IN" sz="2000">
                <a:latin typeface="Arial"/>
                <a:ea typeface="Arial"/>
                <a:cs typeface="Arial"/>
                <a:sym typeface="Arial"/>
              </a:rPr>
              <a:t>OpenPose Architecture</a:t>
            </a:r>
            <a:endParaRPr/>
          </a:p>
        </p:txBody>
      </p:sp>
      <p:pic>
        <p:nvPicPr>
          <p:cNvPr id="358" name="Google Shape;358;p30"/>
          <p:cNvPicPr preferRelativeResize="0"/>
          <p:nvPr>
            <p:ph idx="1" type="body"/>
          </p:nvPr>
        </p:nvPicPr>
        <p:blipFill rotWithShape="1">
          <a:blip r:embed="rId3">
            <a:alphaModFix/>
          </a:blip>
          <a:srcRect b="0" l="0" r="0" t="0"/>
          <a:stretch/>
        </p:blipFill>
        <p:spPr>
          <a:xfrm>
            <a:off x="1016236" y="1157289"/>
            <a:ext cx="7376700" cy="3357600"/>
          </a:xfrm>
          <a:prstGeom prst="rect">
            <a:avLst/>
          </a:prstGeom>
          <a:noFill/>
          <a:ln>
            <a:noFill/>
          </a:ln>
        </p:spPr>
      </p:pic>
      <p:sp>
        <p:nvSpPr>
          <p:cNvPr id="359" name="Google Shape;359;p30"/>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2100"/>
              <a:buFont typeface="Century Gothic"/>
              <a:buNone/>
            </a:pPr>
            <a:fld id="{00000000-1234-1234-1234-123412341234}" type="slidenum">
              <a:rPr lang="en-I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txBox="1"/>
          <p:nvPr>
            <p:ph type="title"/>
          </p:nvPr>
        </p:nvSpPr>
        <p:spPr>
          <a:xfrm>
            <a:off x="4988636" y="486728"/>
            <a:ext cx="2920800" cy="53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2000"/>
              <a:buFont typeface="Arial"/>
              <a:buNone/>
            </a:pPr>
            <a:r>
              <a:rPr lang="en-IN" sz="2000">
                <a:latin typeface="Arial"/>
                <a:ea typeface="Arial"/>
                <a:cs typeface="Arial"/>
                <a:sym typeface="Arial"/>
              </a:rPr>
              <a:t>Path affinity fields</a:t>
            </a:r>
            <a:endParaRPr/>
          </a:p>
        </p:txBody>
      </p:sp>
      <p:sp>
        <p:nvSpPr>
          <p:cNvPr id="365" name="Google Shape;365;p31"/>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2100"/>
              <a:buFont typeface="Century Gothic"/>
              <a:buNone/>
            </a:pPr>
            <a:fld id="{00000000-1234-1234-1234-123412341234}" type="slidenum">
              <a:rPr lang="en-IN"/>
              <a:t>‹#›</a:t>
            </a:fld>
            <a:endParaRPr/>
          </a:p>
        </p:txBody>
      </p:sp>
      <p:pic>
        <p:nvPicPr>
          <p:cNvPr id="366" name="Google Shape;366;p31"/>
          <p:cNvPicPr preferRelativeResize="0"/>
          <p:nvPr>
            <p:ph idx="4294967295" type="body"/>
          </p:nvPr>
        </p:nvPicPr>
        <p:blipFill rotWithShape="1">
          <a:blip r:embed="rId3">
            <a:alphaModFix/>
          </a:blip>
          <a:srcRect b="0" l="0" r="0" t="0"/>
          <a:stretch/>
        </p:blipFill>
        <p:spPr>
          <a:xfrm>
            <a:off x="473075" y="486728"/>
            <a:ext cx="4098900" cy="4387800"/>
          </a:xfrm>
          <a:prstGeom prst="rect">
            <a:avLst/>
          </a:prstGeom>
          <a:noFill/>
          <a:ln>
            <a:noFill/>
          </a:ln>
        </p:spPr>
      </p:pic>
      <p:pic>
        <p:nvPicPr>
          <p:cNvPr id="367" name="Google Shape;367;p31"/>
          <p:cNvPicPr preferRelativeResize="0"/>
          <p:nvPr/>
        </p:nvPicPr>
        <p:blipFill rotWithShape="1">
          <a:blip r:embed="rId4">
            <a:alphaModFix/>
          </a:blip>
          <a:srcRect b="0" l="0" r="0" t="0"/>
          <a:stretch/>
        </p:blipFill>
        <p:spPr>
          <a:xfrm>
            <a:off x="5081605" y="1116221"/>
            <a:ext cx="3311451" cy="1455529"/>
          </a:xfrm>
          <a:prstGeom prst="rect">
            <a:avLst/>
          </a:prstGeom>
          <a:noFill/>
          <a:ln>
            <a:noFill/>
          </a:ln>
        </p:spPr>
      </p:pic>
      <p:pic>
        <p:nvPicPr>
          <p:cNvPr id="368" name="Google Shape;368;p31"/>
          <p:cNvPicPr preferRelativeResize="0"/>
          <p:nvPr/>
        </p:nvPicPr>
        <p:blipFill rotWithShape="1">
          <a:blip r:embed="rId5">
            <a:alphaModFix/>
          </a:blip>
          <a:srcRect b="0" l="0" r="0" t="0"/>
          <a:stretch/>
        </p:blipFill>
        <p:spPr>
          <a:xfrm>
            <a:off x="5081604" y="2762249"/>
            <a:ext cx="3311451" cy="21123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2"/>
          <p:cNvSpPr txBox="1"/>
          <p:nvPr>
            <p:ph type="title"/>
          </p:nvPr>
        </p:nvSpPr>
        <p:spPr>
          <a:xfrm>
            <a:off x="866216" y="730251"/>
            <a:ext cx="6571200" cy="53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Font typeface="Arial"/>
              <a:buNone/>
            </a:pPr>
            <a:r>
              <a:rPr lang="en-IN" sz="2000">
                <a:solidFill>
                  <a:schemeClr val="lt1"/>
                </a:solidFill>
                <a:latin typeface="Arial"/>
                <a:ea typeface="Arial"/>
                <a:cs typeface="Arial"/>
                <a:sym typeface="Arial"/>
              </a:rPr>
              <a:t>Bottom Up Parsing</a:t>
            </a:r>
            <a:endParaRPr sz="2000">
              <a:latin typeface="Arial"/>
              <a:ea typeface="Arial"/>
              <a:cs typeface="Arial"/>
              <a:sym typeface="Arial"/>
            </a:endParaRPr>
          </a:p>
        </p:txBody>
      </p:sp>
      <p:sp>
        <p:nvSpPr>
          <p:cNvPr id="374" name="Google Shape;374;p32"/>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2100"/>
              <a:buFont typeface="Century Gothic"/>
              <a:buNone/>
            </a:pPr>
            <a:fld id="{00000000-1234-1234-1234-123412341234}" type="slidenum">
              <a:rPr lang="en-IN"/>
              <a:t>‹#›</a:t>
            </a:fld>
            <a:endParaRPr/>
          </a:p>
        </p:txBody>
      </p:sp>
      <p:pic>
        <p:nvPicPr>
          <p:cNvPr id="375" name="Google Shape;375;p32"/>
          <p:cNvPicPr preferRelativeResize="0"/>
          <p:nvPr/>
        </p:nvPicPr>
        <p:blipFill rotWithShape="1">
          <a:blip r:embed="rId3">
            <a:alphaModFix/>
          </a:blip>
          <a:srcRect b="0" l="0" r="0" t="0"/>
          <a:stretch/>
        </p:blipFill>
        <p:spPr>
          <a:xfrm>
            <a:off x="992981" y="1443038"/>
            <a:ext cx="7400076" cy="33932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3"/>
          <p:cNvSpPr txBox="1"/>
          <p:nvPr>
            <p:ph idx="1" type="body"/>
          </p:nvPr>
        </p:nvSpPr>
        <p:spPr>
          <a:xfrm>
            <a:off x="866214" y="407108"/>
            <a:ext cx="2356500" cy="432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600"/>
              <a:buNone/>
            </a:pPr>
            <a:r>
              <a:rPr lang="en-IN" sz="2000">
                <a:latin typeface="Arial"/>
                <a:ea typeface="Arial"/>
                <a:cs typeface="Arial"/>
                <a:sym typeface="Arial"/>
              </a:rPr>
              <a:t>Bipartite Graph</a:t>
            </a:r>
            <a:endParaRPr/>
          </a:p>
        </p:txBody>
      </p:sp>
      <p:pic>
        <p:nvPicPr>
          <p:cNvPr id="381" name="Google Shape;381;p33"/>
          <p:cNvPicPr preferRelativeResize="0"/>
          <p:nvPr/>
        </p:nvPicPr>
        <p:blipFill rotWithShape="1">
          <a:blip r:embed="rId3">
            <a:alphaModFix/>
          </a:blip>
          <a:srcRect b="0" l="0" r="0" t="0"/>
          <a:stretch/>
        </p:blipFill>
        <p:spPr>
          <a:xfrm>
            <a:off x="866214" y="1040130"/>
            <a:ext cx="2105588" cy="1531619"/>
          </a:xfrm>
          <a:prstGeom prst="rect">
            <a:avLst/>
          </a:prstGeom>
          <a:noFill/>
          <a:ln>
            <a:noFill/>
          </a:ln>
        </p:spPr>
      </p:pic>
      <p:sp>
        <p:nvSpPr>
          <p:cNvPr id="382" name="Google Shape;382;p33"/>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2100"/>
              <a:buFont typeface="Century Gothic"/>
              <a:buNone/>
            </a:pPr>
            <a:fld id="{00000000-1234-1234-1234-123412341234}" type="slidenum">
              <a:rPr lang="en-IN"/>
              <a:t>‹#›</a:t>
            </a:fld>
            <a:endParaRPr/>
          </a:p>
        </p:txBody>
      </p:sp>
      <p:pic>
        <p:nvPicPr>
          <p:cNvPr id="383" name="Google Shape;383;p33"/>
          <p:cNvPicPr preferRelativeResize="0"/>
          <p:nvPr/>
        </p:nvPicPr>
        <p:blipFill rotWithShape="1">
          <a:blip r:embed="rId4">
            <a:alphaModFix/>
          </a:blip>
          <a:srcRect b="0" l="0" r="0" t="0"/>
          <a:stretch/>
        </p:blipFill>
        <p:spPr>
          <a:xfrm>
            <a:off x="3287150" y="1040130"/>
            <a:ext cx="5105906" cy="1531621"/>
          </a:xfrm>
          <a:prstGeom prst="rect">
            <a:avLst/>
          </a:prstGeom>
          <a:noFill/>
          <a:ln>
            <a:noFill/>
          </a:ln>
        </p:spPr>
      </p:pic>
      <p:pic>
        <p:nvPicPr>
          <p:cNvPr id="384" name="Google Shape;384;p33"/>
          <p:cNvPicPr preferRelativeResize="0"/>
          <p:nvPr/>
        </p:nvPicPr>
        <p:blipFill rotWithShape="1">
          <a:blip r:embed="rId5">
            <a:alphaModFix/>
          </a:blip>
          <a:srcRect b="0" l="0" r="0" t="0"/>
          <a:stretch/>
        </p:blipFill>
        <p:spPr>
          <a:xfrm>
            <a:off x="866214" y="2871922"/>
            <a:ext cx="7526844" cy="20497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ph type="title"/>
          </p:nvPr>
        </p:nvSpPr>
        <p:spPr>
          <a:xfrm>
            <a:off x="866216" y="730251"/>
            <a:ext cx="7173000" cy="53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2000"/>
              <a:buFont typeface="Arial"/>
              <a:buNone/>
            </a:pPr>
            <a:r>
              <a:rPr lang="en-IN" sz="2000">
                <a:latin typeface="Arial"/>
                <a:ea typeface="Arial"/>
                <a:cs typeface="Arial"/>
                <a:sym typeface="Arial"/>
              </a:rPr>
              <a:t>Merging Algo                                     Pose Estimation Output</a:t>
            </a:r>
            <a:endParaRPr/>
          </a:p>
        </p:txBody>
      </p:sp>
      <p:sp>
        <p:nvSpPr>
          <p:cNvPr id="390" name="Google Shape;390;p34"/>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2100"/>
              <a:buFont typeface="Century Gothic"/>
              <a:buNone/>
            </a:pPr>
            <a:fld id="{00000000-1234-1234-1234-123412341234}" type="slidenum">
              <a:rPr lang="en-IN"/>
              <a:t>‹#›</a:t>
            </a:fld>
            <a:endParaRPr/>
          </a:p>
        </p:txBody>
      </p:sp>
      <p:pic>
        <p:nvPicPr>
          <p:cNvPr id="391" name="Google Shape;391;p34"/>
          <p:cNvPicPr preferRelativeResize="0"/>
          <p:nvPr/>
        </p:nvPicPr>
        <p:blipFill rotWithShape="1">
          <a:blip r:embed="rId3">
            <a:alphaModFix/>
          </a:blip>
          <a:srcRect b="0" l="0" r="0" t="0"/>
          <a:stretch/>
        </p:blipFill>
        <p:spPr>
          <a:xfrm>
            <a:off x="866216" y="1548557"/>
            <a:ext cx="2545081" cy="1712804"/>
          </a:xfrm>
          <a:prstGeom prst="rect">
            <a:avLst/>
          </a:prstGeom>
          <a:noFill/>
          <a:ln>
            <a:noFill/>
          </a:ln>
        </p:spPr>
      </p:pic>
      <p:pic>
        <p:nvPicPr>
          <p:cNvPr id="392" name="Google Shape;392;p34"/>
          <p:cNvPicPr preferRelativeResize="0"/>
          <p:nvPr/>
        </p:nvPicPr>
        <p:blipFill rotWithShape="1">
          <a:blip r:embed="rId4">
            <a:alphaModFix/>
          </a:blip>
          <a:srcRect b="0" l="0" r="0" t="0"/>
          <a:stretch/>
        </p:blipFill>
        <p:spPr>
          <a:xfrm>
            <a:off x="3925271" y="1548557"/>
            <a:ext cx="4467781" cy="31518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6" name="Shape 396"/>
        <p:cNvGrpSpPr/>
        <p:nvPr/>
      </p:nvGrpSpPr>
      <p:grpSpPr>
        <a:xfrm>
          <a:off x="0" y="0"/>
          <a:ext cx="0" cy="0"/>
          <a:chOff x="0" y="0"/>
          <a:chExt cx="0" cy="0"/>
        </a:xfrm>
      </p:grpSpPr>
      <p:sp>
        <p:nvSpPr>
          <p:cNvPr id="397" name="Google Shape;397;p35"/>
          <p:cNvSpPr txBox="1"/>
          <p:nvPr>
            <p:ph type="title"/>
          </p:nvPr>
        </p:nvSpPr>
        <p:spPr>
          <a:xfrm>
            <a:off x="692945" y="410844"/>
            <a:ext cx="7800974" cy="73817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3000"/>
              <a:buFont typeface="Arial"/>
              <a:buNone/>
            </a:pPr>
            <a:r>
              <a:rPr lang="en-IN" sz="3200" u="sng">
                <a:latin typeface="Arial"/>
                <a:ea typeface="Arial"/>
                <a:cs typeface="Arial"/>
                <a:sym typeface="Arial"/>
              </a:rPr>
              <a:t>Libraries/Frameworks and Models</a:t>
            </a:r>
            <a:endParaRPr/>
          </a:p>
        </p:txBody>
      </p:sp>
      <p:grpSp>
        <p:nvGrpSpPr>
          <p:cNvPr id="398" name="Google Shape;398;p35"/>
          <p:cNvGrpSpPr/>
          <p:nvPr/>
        </p:nvGrpSpPr>
        <p:grpSpPr>
          <a:xfrm>
            <a:off x="445957" y="2683129"/>
            <a:ext cx="8310142" cy="1730846"/>
            <a:chOff x="0" y="308595"/>
            <a:chExt cx="8310142" cy="1730846"/>
          </a:xfrm>
        </p:grpSpPr>
        <p:sp>
          <p:nvSpPr>
            <p:cNvPr id="399" name="Google Shape;399;p35"/>
            <p:cNvSpPr/>
            <p:nvPr/>
          </p:nvSpPr>
          <p:spPr>
            <a:xfrm>
              <a:off x="0"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5"/>
            <p:cNvSpPr/>
            <p:nvPr/>
          </p:nvSpPr>
          <p:spPr>
            <a:xfrm>
              <a:off x="259691" y="555302"/>
              <a:ext cx="2337227" cy="1484139"/>
            </a:xfrm>
            <a:prstGeom prst="roundRect">
              <a:avLst>
                <a:gd fmla="val 10000" name="adj"/>
              </a:avLst>
            </a:prstGeom>
            <a:solidFill>
              <a:schemeClr val="lt1">
                <a:alpha val="89019"/>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5"/>
            <p:cNvSpPr txBox="1"/>
            <p:nvPr/>
          </p:nvSpPr>
          <p:spPr>
            <a:xfrm>
              <a:off x="303160" y="598771"/>
              <a:ext cx="2250289" cy="1397201"/>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mbria Math"/>
                <a:buNone/>
              </a:pPr>
              <a:r>
                <a:rPr b="0" i="0" lang="en-IN" sz="2800" u="none" cap="none" strike="noStrike">
                  <a:solidFill>
                    <a:schemeClr val="dk1"/>
                  </a:solidFill>
                  <a:latin typeface="Cambria Math"/>
                  <a:ea typeface="Cambria Math"/>
                  <a:cs typeface="Cambria Math"/>
                  <a:sym typeface="Cambria Math"/>
                </a:rPr>
                <a:t>TensorFlow</a:t>
              </a:r>
              <a:endParaRPr b="0" i="0" sz="2800" u="none" cap="none" strike="noStrike">
                <a:solidFill>
                  <a:schemeClr val="dk1"/>
                </a:solidFill>
                <a:latin typeface="Cambria Math"/>
                <a:ea typeface="Cambria Math"/>
                <a:cs typeface="Cambria Math"/>
                <a:sym typeface="Cambria Math"/>
              </a:endParaRPr>
            </a:p>
          </p:txBody>
        </p:sp>
        <p:sp>
          <p:nvSpPr>
            <p:cNvPr id="402" name="Google Shape;402;p35"/>
            <p:cNvSpPr/>
            <p:nvPr/>
          </p:nvSpPr>
          <p:spPr>
            <a:xfrm>
              <a:off x="2856611"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5"/>
            <p:cNvSpPr/>
            <p:nvPr/>
          </p:nvSpPr>
          <p:spPr>
            <a:xfrm>
              <a:off x="3116303" y="555302"/>
              <a:ext cx="2337227" cy="1484139"/>
            </a:xfrm>
            <a:prstGeom prst="roundRect">
              <a:avLst>
                <a:gd fmla="val 10000" name="adj"/>
              </a:avLst>
            </a:prstGeom>
            <a:solidFill>
              <a:schemeClr val="lt1">
                <a:alpha val="89019"/>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5"/>
            <p:cNvSpPr txBox="1"/>
            <p:nvPr/>
          </p:nvSpPr>
          <p:spPr>
            <a:xfrm>
              <a:off x="3159772" y="598771"/>
              <a:ext cx="2250289" cy="1397201"/>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mbria Math"/>
                <a:buNone/>
              </a:pPr>
              <a:r>
                <a:rPr b="0" i="0" lang="en-IN" sz="3200" u="none" cap="none" strike="noStrike">
                  <a:solidFill>
                    <a:schemeClr val="dk1"/>
                  </a:solidFill>
                  <a:latin typeface="Cambria Math"/>
                  <a:ea typeface="Cambria Math"/>
                  <a:cs typeface="Cambria Math"/>
                  <a:sym typeface="Cambria Math"/>
                </a:rPr>
                <a:t>Mediapipe</a:t>
              </a:r>
              <a:endParaRPr b="0" i="0" sz="3200" u="none" cap="none" strike="noStrike">
                <a:solidFill>
                  <a:schemeClr val="dk1"/>
                </a:solidFill>
                <a:latin typeface="Cambria Math"/>
                <a:ea typeface="Cambria Math"/>
                <a:cs typeface="Cambria Math"/>
                <a:sym typeface="Cambria Math"/>
              </a:endParaRPr>
            </a:p>
          </p:txBody>
        </p:sp>
        <p:sp>
          <p:nvSpPr>
            <p:cNvPr id="405" name="Google Shape;405;p35"/>
            <p:cNvSpPr/>
            <p:nvPr/>
          </p:nvSpPr>
          <p:spPr>
            <a:xfrm>
              <a:off x="5713223"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5"/>
            <p:cNvSpPr/>
            <p:nvPr/>
          </p:nvSpPr>
          <p:spPr>
            <a:xfrm>
              <a:off x="5972915" y="555302"/>
              <a:ext cx="2337227" cy="1484139"/>
            </a:xfrm>
            <a:prstGeom prst="roundRect">
              <a:avLst>
                <a:gd fmla="val 10000" name="adj"/>
              </a:avLst>
            </a:prstGeom>
            <a:solidFill>
              <a:schemeClr val="lt1">
                <a:alpha val="89019"/>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5"/>
            <p:cNvSpPr txBox="1"/>
            <p:nvPr/>
          </p:nvSpPr>
          <p:spPr>
            <a:xfrm>
              <a:off x="6016384" y="598771"/>
              <a:ext cx="2250289" cy="1397201"/>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mbria Math"/>
                <a:buNone/>
              </a:pPr>
              <a:r>
                <a:rPr b="0" i="0" lang="en-IN" sz="3200" u="none" cap="none" strike="noStrike">
                  <a:solidFill>
                    <a:schemeClr val="dk1"/>
                  </a:solidFill>
                  <a:latin typeface="Cambria Math"/>
                  <a:ea typeface="Cambria Math"/>
                  <a:cs typeface="Cambria Math"/>
                  <a:sym typeface="Cambria Math"/>
                </a:rPr>
                <a:t>Posenet</a:t>
              </a:r>
              <a:endParaRPr b="0" i="0" sz="3200" u="none" cap="none" strike="noStrike">
                <a:solidFill>
                  <a:schemeClr val="dk1"/>
                </a:solidFill>
                <a:latin typeface="Cambria Math"/>
                <a:ea typeface="Cambria Math"/>
                <a:cs typeface="Cambria Math"/>
                <a:sym typeface="Cambria Math"/>
              </a:endParaRPr>
            </a:p>
          </p:txBody>
        </p:sp>
      </p:grpSp>
      <p:sp>
        <p:nvSpPr>
          <p:cNvPr id="408" name="Google Shape;408;p35"/>
          <p:cNvSpPr txBox="1"/>
          <p:nvPr/>
        </p:nvSpPr>
        <p:spPr>
          <a:xfrm>
            <a:off x="387900" y="1407831"/>
            <a:ext cx="8368200"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IN" sz="2000" u="none" cap="none" strike="noStrike">
                <a:solidFill>
                  <a:schemeClr val="lt1"/>
                </a:solidFill>
                <a:latin typeface="Cambria Math"/>
                <a:ea typeface="Cambria Math"/>
                <a:cs typeface="Cambria Math"/>
                <a:sym typeface="Cambria Math"/>
              </a:rPr>
              <a:t>Following are the technologies that we had used to implement the real time human pose estimation project in web browser .</a:t>
            </a:r>
            <a:endParaRPr b="0" i="0" sz="1400" u="none" cap="none" strike="noStrike">
              <a:solidFill>
                <a:srgbClr val="000000"/>
              </a:solidFill>
              <a:latin typeface="Arial"/>
              <a:ea typeface="Arial"/>
              <a:cs typeface="Arial"/>
              <a:sym typeface="Arial"/>
            </a:endParaRPr>
          </a:p>
        </p:txBody>
      </p:sp>
      <p:sp>
        <p:nvSpPr>
          <p:cNvPr id="409" name="Google Shape;409;p35"/>
          <p:cNvSpPr txBox="1"/>
          <p:nvPr>
            <p:ph idx="12" type="sldNum"/>
          </p:nvPr>
        </p:nvSpPr>
        <p:spPr>
          <a:xfrm>
            <a:off x="8249478" y="0"/>
            <a:ext cx="598287"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6"/>
          <p:cNvSpPr txBox="1"/>
          <p:nvPr/>
        </p:nvSpPr>
        <p:spPr>
          <a:xfrm>
            <a:off x="868654" y="987097"/>
            <a:ext cx="7406692" cy="3847207"/>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TensorFlow.js is a JavaScript library that enables the training and deployment of machine learning models on the browser and Node.js.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Overview of features: </a:t>
            </a:r>
            <a:r>
              <a:rPr b="0" i="0" lang="en-IN" sz="2000" u="none" cap="none" strike="noStrike">
                <a:solidFill>
                  <a:schemeClr val="dk1"/>
                </a:solidFill>
                <a:latin typeface="Cambria Math"/>
                <a:ea typeface="Cambria Math"/>
                <a:cs typeface="Cambria Math"/>
                <a:sym typeface="Cambria Math"/>
              </a:rPr>
              <a:t>It allows developers to use high-level APIs and pre-trained models, run models in the browser, and create interactive applications with machine learning capabilities.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Links:  </a:t>
            </a:r>
            <a:r>
              <a:rPr b="1" i="0" lang="en-IN" sz="2000" u="sng" cap="none" strike="noStrike">
                <a:solidFill>
                  <a:schemeClr val="hlink"/>
                </a:solidFill>
                <a:latin typeface="Cambria Math"/>
                <a:ea typeface="Cambria Math"/>
                <a:cs typeface="Cambria Math"/>
                <a:sym typeface="Cambria Math"/>
                <a:hlinkClick r:id="rId3"/>
              </a:rPr>
              <a:t>https://www.tensorflow.org/</a:t>
            </a:r>
            <a:endParaRPr b="1" i="0" sz="2000" u="none" cap="none" strike="noStrike">
              <a:solidFill>
                <a:srgbClr val="FF0000"/>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rgbClr val="FF0000"/>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Datasets Used : </a:t>
            </a:r>
            <a:r>
              <a:rPr b="0" i="0" lang="en-IN" sz="2000" u="sng" cap="none" strike="noStrike">
                <a:solidFill>
                  <a:schemeClr val="hlink"/>
                </a:solidFill>
                <a:latin typeface="Cambria Math"/>
                <a:ea typeface="Cambria Math"/>
                <a:cs typeface="Cambria Math"/>
                <a:sym typeface="Cambria Math"/>
                <a:hlinkClick r:id="rId4"/>
              </a:rPr>
              <a:t>COCO</a:t>
            </a:r>
            <a:r>
              <a:rPr b="0" i="0" lang="en-IN" sz="2000" u="none" cap="none" strike="noStrike">
                <a:solidFill>
                  <a:schemeClr val="dk1"/>
                </a:solidFill>
                <a:latin typeface="Cambria Math"/>
                <a:ea typeface="Cambria Math"/>
                <a:cs typeface="Cambria Math"/>
                <a:sym typeface="Cambria Math"/>
              </a:rPr>
              <a:t> , </a:t>
            </a:r>
            <a:r>
              <a:rPr b="0" i="0" lang="en-IN" sz="2000" u="sng" cap="none" strike="noStrike">
                <a:solidFill>
                  <a:schemeClr val="hlink"/>
                </a:solidFill>
                <a:latin typeface="Cambria Math"/>
                <a:ea typeface="Cambria Math"/>
                <a:cs typeface="Cambria Math"/>
                <a:sym typeface="Cambria Math"/>
                <a:hlinkClick r:id="rId5"/>
              </a:rPr>
              <a:t>MPII</a:t>
            </a:r>
            <a:r>
              <a:rPr b="0" i="0" lang="en-IN" sz="2000" u="none" cap="none" strike="noStrike">
                <a:solidFill>
                  <a:schemeClr val="dk1"/>
                </a:solidFill>
                <a:latin typeface="Cambria Math"/>
                <a:ea typeface="Cambria Math"/>
                <a:cs typeface="Cambria Math"/>
                <a:sym typeface="Cambria Math"/>
              </a:rPr>
              <a:t> for pose estimation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Cambria Math"/>
                <a:ea typeface="Cambria Math"/>
                <a:cs typeface="Cambria Math"/>
                <a:sym typeface="Cambria Math"/>
              </a:rPr>
              <a:t>                              </a:t>
            </a:r>
            <a:r>
              <a:rPr b="0" i="0" lang="en-IN" sz="2000" u="sng" cap="none" strike="noStrike">
                <a:solidFill>
                  <a:schemeClr val="hlink"/>
                </a:solidFill>
                <a:latin typeface="Cambria Math"/>
                <a:ea typeface="Cambria Math"/>
                <a:cs typeface="Cambria Math"/>
                <a:sym typeface="Cambria Math"/>
                <a:hlinkClick r:id="rId6"/>
              </a:rPr>
              <a:t>300W-LP</a:t>
            </a:r>
            <a:r>
              <a:rPr b="0" i="0" lang="en-IN" sz="2000" u="none" cap="none" strike="noStrike">
                <a:solidFill>
                  <a:schemeClr val="dk1"/>
                </a:solidFill>
                <a:latin typeface="Cambria Math"/>
                <a:ea typeface="Cambria Math"/>
                <a:cs typeface="Cambria Math"/>
                <a:sym typeface="Cambria Math"/>
              </a:rPr>
              <a:t> for face detection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Cambria Math"/>
                <a:ea typeface="Cambria Math"/>
                <a:cs typeface="Cambria Math"/>
                <a:sym typeface="Cambria Math"/>
              </a:rPr>
              <a:t>                              </a:t>
            </a:r>
            <a:r>
              <a:rPr b="0" i="0" lang="en-IN" sz="2000" u="sng" cap="none" strike="noStrike">
                <a:solidFill>
                  <a:schemeClr val="hlink"/>
                </a:solidFill>
                <a:latin typeface="Cambria Math"/>
                <a:ea typeface="Cambria Math"/>
                <a:cs typeface="Cambria Math"/>
                <a:sym typeface="Cambria Math"/>
                <a:hlinkClick r:id="rId7"/>
              </a:rPr>
              <a:t>Hand Tracking 21-Keypoint</a:t>
            </a:r>
            <a:endParaRPr b="1" i="0" sz="2000" u="none" cap="none" strike="noStrike">
              <a:solidFill>
                <a:srgbClr val="FF0000"/>
              </a:solidFill>
              <a:latin typeface="Cambria Math"/>
              <a:ea typeface="Cambria Math"/>
              <a:cs typeface="Cambria Math"/>
              <a:sym typeface="Cambria Math"/>
            </a:endParaRPr>
          </a:p>
        </p:txBody>
      </p:sp>
      <p:sp>
        <p:nvSpPr>
          <p:cNvPr id="415" name="Google Shape;415;p36"/>
          <p:cNvSpPr txBox="1"/>
          <p:nvPr/>
        </p:nvSpPr>
        <p:spPr>
          <a:xfrm>
            <a:off x="2741076" y="155350"/>
            <a:ext cx="3661845" cy="62457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3600"/>
              <a:buFont typeface="Arial"/>
              <a:buNone/>
            </a:pPr>
            <a:r>
              <a:rPr b="0" i="0" lang="en-IN" sz="3600" u="sng" cap="none" strike="noStrike">
                <a:solidFill>
                  <a:schemeClr val="lt2"/>
                </a:solidFill>
                <a:latin typeface="Arial"/>
                <a:ea typeface="Arial"/>
                <a:cs typeface="Arial"/>
                <a:sym typeface="Arial"/>
              </a:rPr>
              <a:t>1.</a:t>
            </a:r>
            <a:r>
              <a:rPr b="0" i="0" lang="en-IN" sz="3600" u="none" cap="none" strike="noStrike">
                <a:solidFill>
                  <a:schemeClr val="lt2"/>
                </a:solidFill>
                <a:latin typeface="Arial"/>
                <a:ea typeface="Arial"/>
                <a:cs typeface="Arial"/>
                <a:sym typeface="Arial"/>
              </a:rPr>
              <a:t> </a:t>
            </a:r>
            <a:r>
              <a:rPr b="0" i="0" lang="en-IN" sz="3600" u="sng" cap="none" strike="noStrike">
                <a:solidFill>
                  <a:schemeClr val="lt2"/>
                </a:solidFill>
                <a:latin typeface="Arial"/>
                <a:ea typeface="Arial"/>
                <a:cs typeface="Arial"/>
                <a:sym typeface="Arial"/>
              </a:rPr>
              <a:t>Tensor Flow</a:t>
            </a:r>
            <a:endParaRPr b="0" i="0" sz="1400" u="none" cap="none" strike="noStrike">
              <a:solidFill>
                <a:srgbClr val="000000"/>
              </a:solidFill>
              <a:latin typeface="Arial"/>
              <a:ea typeface="Arial"/>
              <a:cs typeface="Arial"/>
              <a:sym typeface="Arial"/>
            </a:endParaRPr>
          </a:p>
        </p:txBody>
      </p:sp>
      <p:sp>
        <p:nvSpPr>
          <p:cNvPr id="416" name="Google Shape;416;p36"/>
          <p:cNvSpPr txBox="1"/>
          <p:nvPr>
            <p:ph idx="12" type="sldNum"/>
          </p:nvPr>
        </p:nvSpPr>
        <p:spPr>
          <a:xfrm>
            <a:off x="7720185" y="0"/>
            <a:ext cx="1127700" cy="780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0" name="Shape 420"/>
        <p:cNvGrpSpPr/>
        <p:nvPr/>
      </p:nvGrpSpPr>
      <p:grpSpPr>
        <a:xfrm>
          <a:off x="0" y="0"/>
          <a:ext cx="0" cy="0"/>
          <a:chOff x="0" y="0"/>
          <a:chExt cx="0" cy="0"/>
        </a:xfrm>
      </p:grpSpPr>
      <p:sp>
        <p:nvSpPr>
          <p:cNvPr id="421" name="Google Shape;421;p37"/>
          <p:cNvSpPr txBox="1"/>
          <p:nvPr/>
        </p:nvSpPr>
        <p:spPr>
          <a:xfrm>
            <a:off x="868654" y="1208311"/>
            <a:ext cx="7406692" cy="3231654"/>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MediaPipe is an open-source machine learning framework developed by Google for building real-time applications that process video, images, and audio.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Overview of features: </a:t>
            </a:r>
            <a:r>
              <a:rPr b="0" i="0" lang="en-IN" sz="2000" u="none" cap="none" strike="noStrike">
                <a:solidFill>
                  <a:schemeClr val="dk1"/>
                </a:solidFill>
                <a:latin typeface="Cambria Math"/>
                <a:ea typeface="Cambria Math"/>
                <a:cs typeface="Cambria Math"/>
                <a:sym typeface="Cambria Math"/>
              </a:rPr>
              <a:t>It supports cross-platform deployment (Web, Android, iOS, Desktop) with low-latency inference optimized for CPU &amp; GPU acceleration. Its modular pipeline enables efficient multi-task learning, making it ideal for AI-powered applications in AR, gaming, and healthcare .</a:t>
            </a:r>
            <a:endParaRPr b="0" i="0" sz="2000" u="none" cap="none" strike="noStrike">
              <a:solidFill>
                <a:schemeClr val="dk1"/>
              </a:solidFill>
              <a:latin typeface="Cambria Math"/>
              <a:ea typeface="Cambria Math"/>
              <a:cs typeface="Cambria Math"/>
              <a:sym typeface="Cambria Math"/>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l">
              <a:lnSpc>
                <a:spcPct val="100000"/>
              </a:lnSpc>
              <a:spcBef>
                <a:spcPts val="0"/>
              </a:spcBef>
              <a:spcAft>
                <a:spcPts val="0"/>
              </a:spcAft>
              <a:buClr>
                <a:srgbClr val="000000"/>
              </a:buClr>
              <a:buSzPts val="2000"/>
              <a:buFont typeface="Arial"/>
              <a:buNone/>
            </a:pPr>
            <a:r>
              <a:rPr b="1" i="0" lang="en-IN" sz="2000" u="sng" cap="none" strike="noStrike">
                <a:solidFill>
                  <a:schemeClr val="hlink"/>
                </a:solidFill>
                <a:latin typeface="Cambria Math"/>
                <a:ea typeface="Cambria Math"/>
                <a:cs typeface="Cambria Math"/>
                <a:sym typeface="Cambria Math"/>
                <a:hlinkClick r:id="rId3"/>
              </a:rPr>
              <a:t>Link</a:t>
            </a:r>
            <a:r>
              <a:rPr b="1" i="0" lang="en-IN" sz="2000" u="none" cap="none" strike="noStrike">
                <a:solidFill>
                  <a:srgbClr val="FF0000"/>
                </a:solidFill>
                <a:latin typeface="Cambria Math"/>
                <a:ea typeface="Cambria Math"/>
                <a:cs typeface="Cambria Math"/>
                <a:sym typeface="Cambria Math"/>
              </a:rPr>
              <a:t> </a:t>
            </a:r>
            <a:endParaRPr b="0" i="0" sz="1400" u="none" cap="none" strike="noStrike">
              <a:solidFill>
                <a:srgbClr val="000000"/>
              </a:solidFill>
              <a:latin typeface="Arial"/>
              <a:ea typeface="Arial"/>
              <a:cs typeface="Arial"/>
              <a:sym typeface="Arial"/>
            </a:endParaRPr>
          </a:p>
        </p:txBody>
      </p:sp>
      <p:sp>
        <p:nvSpPr>
          <p:cNvPr id="422" name="Google Shape;422;p37"/>
          <p:cNvSpPr txBox="1"/>
          <p:nvPr/>
        </p:nvSpPr>
        <p:spPr>
          <a:xfrm>
            <a:off x="2700339" y="369541"/>
            <a:ext cx="3571874" cy="62457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3600"/>
              <a:buFont typeface="Arial"/>
              <a:buNone/>
            </a:pPr>
            <a:r>
              <a:rPr b="0" i="0" lang="en-IN" sz="3600" u="sng" cap="none" strike="noStrike">
                <a:solidFill>
                  <a:schemeClr val="lt2"/>
                </a:solidFill>
                <a:latin typeface="Arial"/>
                <a:ea typeface="Arial"/>
                <a:cs typeface="Arial"/>
                <a:sym typeface="Arial"/>
              </a:rPr>
              <a:t>2.</a:t>
            </a:r>
            <a:r>
              <a:rPr b="0" i="0" lang="en-IN" sz="3600" u="none" cap="none" strike="noStrike">
                <a:solidFill>
                  <a:schemeClr val="lt2"/>
                </a:solidFill>
                <a:latin typeface="Arial"/>
                <a:ea typeface="Arial"/>
                <a:cs typeface="Arial"/>
                <a:sym typeface="Arial"/>
              </a:rPr>
              <a:t> </a:t>
            </a:r>
            <a:r>
              <a:rPr b="0" i="0" lang="en-IN" sz="3600" u="sng" cap="none" strike="noStrike">
                <a:solidFill>
                  <a:schemeClr val="lt2"/>
                </a:solidFill>
                <a:latin typeface="Arial"/>
                <a:ea typeface="Arial"/>
                <a:cs typeface="Arial"/>
                <a:sym typeface="Arial"/>
              </a:rPr>
              <a:t>MediaPipe</a:t>
            </a:r>
            <a:endParaRPr b="0" i="0" sz="3600" u="sng" cap="none" strike="noStrike">
              <a:solidFill>
                <a:schemeClr val="lt2"/>
              </a:solidFill>
              <a:latin typeface="Arial"/>
              <a:ea typeface="Arial"/>
              <a:cs typeface="Arial"/>
              <a:sym typeface="Arial"/>
            </a:endParaRPr>
          </a:p>
        </p:txBody>
      </p:sp>
      <p:sp>
        <p:nvSpPr>
          <p:cNvPr id="423" name="Google Shape;423;p37"/>
          <p:cNvSpPr txBox="1"/>
          <p:nvPr>
            <p:ph idx="12" type="sldNum"/>
          </p:nvPr>
        </p:nvSpPr>
        <p:spPr>
          <a:xfrm>
            <a:off x="7690617" y="0"/>
            <a:ext cx="1144200" cy="780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7" name="Shape 427"/>
        <p:cNvGrpSpPr/>
        <p:nvPr/>
      </p:nvGrpSpPr>
      <p:grpSpPr>
        <a:xfrm>
          <a:off x="0" y="0"/>
          <a:ext cx="0" cy="0"/>
          <a:chOff x="0" y="0"/>
          <a:chExt cx="0" cy="0"/>
        </a:xfrm>
      </p:grpSpPr>
      <p:sp>
        <p:nvSpPr>
          <p:cNvPr id="428" name="Google Shape;428;p38"/>
          <p:cNvSpPr txBox="1"/>
          <p:nvPr/>
        </p:nvSpPr>
        <p:spPr>
          <a:xfrm>
            <a:off x="868654" y="1187551"/>
            <a:ext cx="7406692" cy="2923877"/>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PoseNet is a deep learning-based real-time human pose estimation model developed by Google. It detects keypoints of the human body (nose, eyes, shoulders, elbows, etc.) from images or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Cambria Math"/>
                <a:ea typeface="Cambria Math"/>
                <a:cs typeface="Cambria Math"/>
                <a:sym typeface="Cambria Math"/>
              </a:rPr>
              <a:t>Videos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Overview of features: </a:t>
            </a:r>
            <a:r>
              <a:rPr b="0" i="0" lang="en-IN" sz="2000" u="none" cap="none" strike="noStrike">
                <a:solidFill>
                  <a:schemeClr val="dk1"/>
                </a:solidFill>
                <a:latin typeface="Cambria Math"/>
                <a:ea typeface="Cambria Math"/>
                <a:cs typeface="Cambria Math"/>
                <a:sym typeface="Cambria Math"/>
              </a:rPr>
              <a:t>Optimized for mobile and web applications, it runs seamlessly in browsers using TensorFlow.js and supports CPU, GPU, and WebGL acceleration.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sng" cap="none" strike="noStrike">
                <a:solidFill>
                  <a:schemeClr val="hlink"/>
                </a:solidFill>
                <a:latin typeface="Cambria Math"/>
                <a:ea typeface="Cambria Math"/>
                <a:cs typeface="Cambria Math"/>
                <a:sym typeface="Cambria Math"/>
                <a:hlinkClick r:id="rId3"/>
              </a:rPr>
              <a:t>Link</a:t>
            </a:r>
            <a:endParaRPr b="1" i="0" sz="2000" u="none" cap="none" strike="noStrike">
              <a:solidFill>
                <a:srgbClr val="FF0000"/>
              </a:solidFill>
              <a:latin typeface="Cambria Math"/>
              <a:ea typeface="Cambria Math"/>
              <a:cs typeface="Cambria Math"/>
              <a:sym typeface="Cambria Math"/>
            </a:endParaRPr>
          </a:p>
        </p:txBody>
      </p:sp>
      <p:sp>
        <p:nvSpPr>
          <p:cNvPr id="429" name="Google Shape;429;p38"/>
          <p:cNvSpPr txBox="1"/>
          <p:nvPr/>
        </p:nvSpPr>
        <p:spPr>
          <a:xfrm>
            <a:off x="2836069" y="324186"/>
            <a:ext cx="2975183" cy="62457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3600"/>
              <a:buFont typeface="Arial"/>
              <a:buNone/>
            </a:pPr>
            <a:r>
              <a:rPr b="0" i="0" lang="en-IN" sz="3600" u="sng" cap="none" strike="noStrike">
                <a:solidFill>
                  <a:schemeClr val="lt2"/>
                </a:solidFill>
                <a:latin typeface="Arial"/>
                <a:ea typeface="Arial"/>
                <a:cs typeface="Arial"/>
                <a:sym typeface="Arial"/>
              </a:rPr>
              <a:t>3.</a:t>
            </a:r>
            <a:r>
              <a:rPr b="0" i="0" lang="en-IN" sz="3600" u="none" cap="none" strike="noStrike">
                <a:solidFill>
                  <a:schemeClr val="lt2"/>
                </a:solidFill>
                <a:latin typeface="Arial"/>
                <a:ea typeface="Arial"/>
                <a:cs typeface="Arial"/>
                <a:sym typeface="Arial"/>
              </a:rPr>
              <a:t> Posenet</a:t>
            </a:r>
            <a:endParaRPr b="0" i="0" sz="3600" u="sng" cap="none" strike="noStrike">
              <a:solidFill>
                <a:schemeClr val="lt2"/>
              </a:solidFill>
              <a:latin typeface="Arial"/>
              <a:ea typeface="Arial"/>
              <a:cs typeface="Arial"/>
              <a:sym typeface="Arial"/>
            </a:endParaRPr>
          </a:p>
        </p:txBody>
      </p:sp>
      <p:sp>
        <p:nvSpPr>
          <p:cNvPr id="430" name="Google Shape;430;p38"/>
          <p:cNvSpPr txBox="1"/>
          <p:nvPr>
            <p:ph idx="12" type="sldNum"/>
          </p:nvPr>
        </p:nvSpPr>
        <p:spPr>
          <a:xfrm>
            <a:off x="7720175" y="261125"/>
            <a:ext cx="1114800" cy="519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grpSp>
        <p:nvGrpSpPr>
          <p:cNvPr id="262" name="Google Shape;262;p21"/>
          <p:cNvGrpSpPr/>
          <p:nvPr/>
        </p:nvGrpSpPr>
        <p:grpSpPr>
          <a:xfrm>
            <a:off x="923405" y="253990"/>
            <a:ext cx="7290137" cy="575639"/>
            <a:chOff x="0" y="59457"/>
            <a:chExt cx="7219037" cy="575639"/>
          </a:xfrm>
        </p:grpSpPr>
        <p:sp>
          <p:nvSpPr>
            <p:cNvPr id="263" name="Google Shape;263;p21"/>
            <p:cNvSpPr/>
            <p:nvPr/>
          </p:nvSpPr>
          <p:spPr>
            <a:xfrm>
              <a:off x="0" y="59457"/>
              <a:ext cx="7219037" cy="575639"/>
            </a:xfrm>
            <a:prstGeom prst="roundRect">
              <a:avLst>
                <a:gd fmla="val 16667" name="adj"/>
              </a:avLst>
            </a:prstGeom>
            <a:solidFill>
              <a:srgbClr val="3C3584"/>
            </a:solidFill>
            <a:ln cap="flat" cmpd="sng" w="9525">
              <a:solidFill>
                <a:srgbClr val="3C3584"/>
              </a:solidFill>
              <a:prstDash val="dot"/>
              <a:round/>
              <a:headEnd len="sm" w="sm" type="none"/>
              <a:tailEnd len="sm" w="sm" type="none"/>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1"/>
            <p:cNvSpPr txBox="1"/>
            <p:nvPr/>
          </p:nvSpPr>
          <p:spPr>
            <a:xfrm>
              <a:off x="443686" y="87556"/>
              <a:ext cx="6331656" cy="519439"/>
            </a:xfrm>
            <a:prstGeom prst="rect">
              <a:avLst/>
            </a:prstGeom>
            <a:solidFill>
              <a:srgbClr val="3C3584"/>
            </a:solidFill>
            <a:ln cap="flat" cmpd="sng" w="9525">
              <a:solidFill>
                <a:srgbClr val="3C358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rPr b="0" i="0" lang="en-IN" sz="2800" u="none" cap="none" strike="noStrike">
                  <a:solidFill>
                    <a:schemeClr val="lt1"/>
                  </a:solidFill>
                  <a:latin typeface="Arial"/>
                  <a:ea typeface="Arial"/>
                  <a:cs typeface="Arial"/>
                  <a:sym typeface="Arial"/>
                </a:rPr>
                <a:t>MAJOR PROJECT PRESENTATION</a:t>
              </a:r>
              <a:endParaRPr b="0" i="0" sz="2800" u="none" cap="none" strike="noStrike">
                <a:solidFill>
                  <a:schemeClr val="lt1"/>
                </a:solidFill>
                <a:latin typeface="Arial"/>
                <a:ea typeface="Arial"/>
                <a:cs typeface="Arial"/>
                <a:sym typeface="Arial"/>
              </a:endParaRPr>
            </a:p>
          </p:txBody>
        </p:sp>
      </p:grpSp>
      <p:grpSp>
        <p:nvGrpSpPr>
          <p:cNvPr id="265" name="Google Shape;265;p21"/>
          <p:cNvGrpSpPr/>
          <p:nvPr/>
        </p:nvGrpSpPr>
        <p:grpSpPr>
          <a:xfrm>
            <a:off x="1187731" y="1288455"/>
            <a:ext cx="6761486" cy="575639"/>
            <a:chOff x="0" y="1997451"/>
            <a:chExt cx="7219037" cy="575639"/>
          </a:xfrm>
        </p:grpSpPr>
        <p:sp>
          <p:nvSpPr>
            <p:cNvPr id="266" name="Google Shape;266;p21"/>
            <p:cNvSpPr/>
            <p:nvPr/>
          </p:nvSpPr>
          <p:spPr>
            <a:xfrm>
              <a:off x="0" y="1997451"/>
              <a:ext cx="7219037" cy="575639"/>
            </a:xfrm>
            <a:prstGeom prst="roundRect">
              <a:avLst>
                <a:gd fmla="val 16667" name="adj"/>
              </a:avLst>
            </a:prstGeom>
            <a:solidFill>
              <a:srgbClr val="35316A"/>
            </a:solidFill>
            <a:ln cap="flat" cmpd="sng" w="9525">
              <a:solidFill>
                <a:srgbClr val="35316A"/>
              </a:solidFill>
              <a:prstDash val="solid"/>
              <a:round/>
              <a:headEnd len="sm" w="sm" type="none"/>
              <a:tailEnd len="sm" w="sm" type="none"/>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1"/>
            <p:cNvSpPr txBox="1"/>
            <p:nvPr/>
          </p:nvSpPr>
          <p:spPr>
            <a:xfrm>
              <a:off x="28100" y="2025551"/>
              <a:ext cx="7162837" cy="519439"/>
            </a:xfrm>
            <a:prstGeom prst="rect">
              <a:avLst/>
            </a:prstGeom>
            <a:solidFill>
              <a:srgbClr val="35316A"/>
            </a:solidFill>
            <a:ln cap="flat" cmpd="sng" w="9525">
              <a:solidFill>
                <a:srgbClr val="3531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b="1" i="0" lang="en-IN" sz="2400" u="none" cap="none" strike="noStrike">
                  <a:solidFill>
                    <a:srgbClr val="FFFFFF"/>
                  </a:solidFill>
                  <a:latin typeface="Cambria Math"/>
                  <a:ea typeface="Cambria Math"/>
                  <a:cs typeface="Cambria Math"/>
                  <a:sym typeface="Cambria Math"/>
                </a:rPr>
                <a:t>Project Name: Real Time Human Pose Estimation</a:t>
              </a:r>
              <a:endParaRPr b="1" i="0" sz="2400" u="none" cap="none" strike="noStrike">
                <a:solidFill>
                  <a:schemeClr val="lt1"/>
                </a:solidFill>
                <a:latin typeface="Cambria Math"/>
                <a:ea typeface="Cambria Math"/>
                <a:cs typeface="Cambria Math"/>
                <a:sym typeface="Cambria Math"/>
              </a:endParaRPr>
            </a:p>
          </p:txBody>
        </p:sp>
      </p:grpSp>
      <p:grpSp>
        <p:nvGrpSpPr>
          <p:cNvPr id="268" name="Google Shape;268;p21"/>
          <p:cNvGrpSpPr/>
          <p:nvPr/>
        </p:nvGrpSpPr>
        <p:grpSpPr>
          <a:xfrm>
            <a:off x="659148" y="3083789"/>
            <a:ext cx="7642796" cy="1570690"/>
            <a:chOff x="-166963" y="295658"/>
            <a:chExt cx="7642796" cy="1570690"/>
          </a:xfrm>
        </p:grpSpPr>
        <p:sp>
          <p:nvSpPr>
            <p:cNvPr id="269" name="Google Shape;269;p21"/>
            <p:cNvSpPr/>
            <p:nvPr/>
          </p:nvSpPr>
          <p:spPr>
            <a:xfrm>
              <a:off x="2457016" y="304484"/>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0" name="Google Shape;270;p21"/>
            <p:cNvSpPr/>
            <p:nvPr/>
          </p:nvSpPr>
          <p:spPr>
            <a:xfrm>
              <a:off x="2691354" y="527105"/>
              <a:ext cx="2109045" cy="1339243"/>
            </a:xfrm>
            <a:prstGeom prst="roundRect">
              <a:avLst>
                <a:gd fmla="val 10000" name="adj"/>
              </a:avLst>
            </a:prstGeom>
            <a:solidFill>
              <a:schemeClr val="lt2">
                <a:alpha val="88627"/>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1" name="Google Shape;271;p21"/>
            <p:cNvSpPr txBox="1"/>
            <p:nvPr/>
          </p:nvSpPr>
          <p:spPr>
            <a:xfrm>
              <a:off x="2730579" y="566330"/>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Piyush Kumar Nayak              B521044</a:t>
              </a:r>
              <a:endParaRPr b="0" i="0" sz="2300" u="none" cap="none" strike="noStrike">
                <a:solidFill>
                  <a:schemeClr val="dk1"/>
                </a:solidFill>
                <a:latin typeface="Arial"/>
                <a:ea typeface="Arial"/>
                <a:cs typeface="Arial"/>
                <a:sym typeface="Arial"/>
              </a:endParaRPr>
            </a:p>
          </p:txBody>
        </p:sp>
        <p:sp>
          <p:nvSpPr>
            <p:cNvPr id="272" name="Google Shape;272;p21"/>
            <p:cNvSpPr/>
            <p:nvPr/>
          </p:nvSpPr>
          <p:spPr>
            <a:xfrm>
              <a:off x="5132450" y="295658"/>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3" name="Google Shape;273;p21"/>
            <p:cNvSpPr/>
            <p:nvPr/>
          </p:nvSpPr>
          <p:spPr>
            <a:xfrm>
              <a:off x="5366788" y="518280"/>
              <a:ext cx="2109045" cy="1339243"/>
            </a:xfrm>
            <a:prstGeom prst="roundRect">
              <a:avLst>
                <a:gd fmla="val 10000" name="adj"/>
              </a:avLst>
            </a:prstGeom>
            <a:solidFill>
              <a:schemeClr val="lt2">
                <a:alpha val="88627"/>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4" name="Google Shape;274;p21"/>
            <p:cNvSpPr txBox="1"/>
            <p:nvPr/>
          </p:nvSpPr>
          <p:spPr>
            <a:xfrm>
              <a:off x="5406013" y="557505"/>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Hemant Sah</a:t>
              </a:r>
              <a:endParaRPr b="0" i="0" sz="1800" u="none" cap="none" strike="noStrike">
                <a:solidFill>
                  <a:schemeClr val="dk1"/>
                </a:solidFill>
                <a:latin typeface="Century Gothic"/>
                <a:ea typeface="Century Gothic"/>
                <a:cs typeface="Century Gothic"/>
                <a:sym typeface="Century Gothic"/>
              </a:endParaRPr>
            </a:p>
            <a:p>
              <a:pPr indent="0" lvl="0" marL="0" marR="0" rtl="0" algn="ctr">
                <a:lnSpc>
                  <a:spcPct val="90000"/>
                </a:lnSpc>
                <a:spcBef>
                  <a:spcPts val="805"/>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B421025</a:t>
              </a:r>
              <a:endParaRPr b="0" i="0" sz="1800" u="none" cap="none" strike="noStrike">
                <a:solidFill>
                  <a:schemeClr val="dk1"/>
                </a:solidFill>
                <a:latin typeface="Century Gothic"/>
                <a:ea typeface="Century Gothic"/>
                <a:cs typeface="Century Gothic"/>
                <a:sym typeface="Century Gothic"/>
              </a:endParaRPr>
            </a:p>
          </p:txBody>
        </p:sp>
        <p:sp>
          <p:nvSpPr>
            <p:cNvPr id="275" name="Google Shape;275;p21"/>
            <p:cNvSpPr/>
            <p:nvPr/>
          </p:nvSpPr>
          <p:spPr>
            <a:xfrm>
              <a:off x="-166963" y="301578"/>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6" name="Google Shape;276;p21"/>
            <p:cNvSpPr/>
            <p:nvPr/>
          </p:nvSpPr>
          <p:spPr>
            <a:xfrm>
              <a:off x="67374" y="524199"/>
              <a:ext cx="2109045" cy="1339243"/>
            </a:xfrm>
            <a:prstGeom prst="roundRect">
              <a:avLst>
                <a:gd fmla="val 10000" name="adj"/>
              </a:avLst>
            </a:prstGeom>
            <a:solidFill>
              <a:schemeClr val="lt2">
                <a:alpha val="88627"/>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7" name="Google Shape;277;p21"/>
            <p:cNvSpPr txBox="1"/>
            <p:nvPr/>
          </p:nvSpPr>
          <p:spPr>
            <a:xfrm>
              <a:off x="106599" y="563424"/>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Shrey Sahay  B421047</a:t>
              </a:r>
              <a:endParaRPr b="0" i="0" sz="2300" u="none" cap="none" strike="noStrike">
                <a:solidFill>
                  <a:schemeClr val="dk1"/>
                </a:solidFill>
                <a:latin typeface="Arial"/>
                <a:ea typeface="Arial"/>
                <a:cs typeface="Arial"/>
                <a:sym typeface="Arial"/>
              </a:endParaRPr>
            </a:p>
          </p:txBody>
        </p:sp>
      </p:grpSp>
      <p:grpSp>
        <p:nvGrpSpPr>
          <p:cNvPr id="278" name="Google Shape;278;p21"/>
          <p:cNvGrpSpPr/>
          <p:nvPr/>
        </p:nvGrpSpPr>
        <p:grpSpPr>
          <a:xfrm>
            <a:off x="2790042" y="2190870"/>
            <a:ext cx="3563916" cy="575639"/>
            <a:chOff x="0" y="1997451"/>
            <a:chExt cx="7219037" cy="575639"/>
          </a:xfrm>
        </p:grpSpPr>
        <p:sp>
          <p:nvSpPr>
            <p:cNvPr id="279" name="Google Shape;279;p21"/>
            <p:cNvSpPr/>
            <p:nvPr/>
          </p:nvSpPr>
          <p:spPr>
            <a:xfrm>
              <a:off x="0" y="1997451"/>
              <a:ext cx="7219037" cy="575639"/>
            </a:xfrm>
            <a:prstGeom prst="roundRect">
              <a:avLst>
                <a:gd fmla="val 16667" name="adj"/>
              </a:avLst>
            </a:prstGeom>
            <a:solidFill>
              <a:srgbClr val="663C8E"/>
            </a:solidFill>
            <a:ln cap="flat" cmpd="sng" w="9525">
              <a:solidFill>
                <a:srgbClr val="663C8E"/>
              </a:solidFill>
              <a:prstDash val="solid"/>
              <a:round/>
              <a:headEnd len="sm" w="sm" type="none"/>
              <a:tailEnd len="sm" w="sm" type="none"/>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80" name="Google Shape;280;p21"/>
            <p:cNvSpPr txBox="1"/>
            <p:nvPr/>
          </p:nvSpPr>
          <p:spPr>
            <a:xfrm>
              <a:off x="56200" y="2040148"/>
              <a:ext cx="7162837" cy="496652"/>
            </a:xfrm>
            <a:prstGeom prst="rect">
              <a:avLst/>
            </a:prstGeom>
            <a:solidFill>
              <a:srgbClr val="663C8E"/>
            </a:solidFill>
            <a:ln cap="flat" cmpd="sng" w="9525">
              <a:solidFill>
                <a:srgbClr val="663C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400"/>
                <a:buFont typeface="Lustria"/>
                <a:buNone/>
              </a:pPr>
              <a:r>
                <a:rPr b="1" i="0" lang="en-IN" sz="2400" u="none" cap="none" strike="noStrike">
                  <a:solidFill>
                    <a:schemeClr val="lt1"/>
                  </a:solidFill>
                  <a:latin typeface="Lustria"/>
                  <a:ea typeface="Lustria"/>
                  <a:cs typeface="Lustria"/>
                  <a:sym typeface="Lustria"/>
                </a:rPr>
                <a:t>Project Members Name</a:t>
              </a:r>
              <a:endParaRPr b="0" i="0" sz="2400" u="none" cap="none" strike="noStrike">
                <a:solidFill>
                  <a:schemeClr val="lt1"/>
                </a:solidFill>
                <a:latin typeface="Lustria"/>
                <a:ea typeface="Lustria"/>
                <a:cs typeface="Lustria"/>
                <a:sym typeface="Lustria"/>
              </a:endParaRPr>
            </a:p>
          </p:txBody>
        </p:sp>
      </p:grpSp>
      <p:cxnSp>
        <p:nvCxnSpPr>
          <p:cNvPr id="281" name="Google Shape;281;p21"/>
          <p:cNvCxnSpPr/>
          <p:nvPr/>
        </p:nvCxnSpPr>
        <p:spPr>
          <a:xfrm rot="5400000">
            <a:off x="7127873" y="3157690"/>
            <a:ext cx="226500" cy="12600"/>
          </a:xfrm>
          <a:prstGeom prst="bentConnector3">
            <a:avLst>
              <a:gd fmla="val 49985"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3529"/>
              </a:srgbClr>
            </a:outerShdw>
          </a:effectLst>
        </p:spPr>
      </p:cxnSp>
      <p:cxnSp>
        <p:nvCxnSpPr>
          <p:cNvPr id="282" name="Google Shape;282;p21"/>
          <p:cNvCxnSpPr/>
          <p:nvPr/>
        </p:nvCxnSpPr>
        <p:spPr>
          <a:xfrm flipH="1" rot="-5400000">
            <a:off x="4222898" y="3041331"/>
            <a:ext cx="518400" cy="12000"/>
          </a:xfrm>
          <a:prstGeom prst="bentConnector3">
            <a:avLst>
              <a:gd fmla="val 49988"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3529"/>
              </a:srgbClr>
            </a:outerShdw>
          </a:effectLst>
        </p:spPr>
      </p:cxnSp>
      <p:cxnSp>
        <p:nvCxnSpPr>
          <p:cNvPr id="283" name="Google Shape;283;p21"/>
          <p:cNvCxnSpPr/>
          <p:nvPr/>
        </p:nvCxnSpPr>
        <p:spPr>
          <a:xfrm rot="5400000">
            <a:off x="1679716" y="3168609"/>
            <a:ext cx="261900" cy="12600"/>
          </a:xfrm>
          <a:prstGeom prst="bentConnector3">
            <a:avLst>
              <a:gd fmla="val 55083"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3529"/>
              </a:srgbClr>
            </a:outerShdw>
          </a:effectLst>
        </p:spPr>
      </p:cxnSp>
      <p:cxnSp>
        <p:nvCxnSpPr>
          <p:cNvPr id="284" name="Google Shape;284;p21"/>
          <p:cNvCxnSpPr/>
          <p:nvPr/>
        </p:nvCxnSpPr>
        <p:spPr>
          <a:xfrm flipH="1" rot="10800000">
            <a:off x="1816966" y="2935540"/>
            <a:ext cx="1821000" cy="115200"/>
          </a:xfrm>
          <a:prstGeom prst="bentConnector3">
            <a:avLst>
              <a:gd fmla="val 50001" name="adj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3529"/>
              </a:srgbClr>
            </a:outerShdw>
          </a:effectLst>
        </p:spPr>
      </p:cxnSp>
      <p:cxnSp>
        <p:nvCxnSpPr>
          <p:cNvPr id="285" name="Google Shape;285;p21"/>
          <p:cNvCxnSpPr/>
          <p:nvPr/>
        </p:nvCxnSpPr>
        <p:spPr>
          <a:xfrm>
            <a:off x="3637989" y="2795505"/>
            <a:ext cx="0" cy="118414"/>
          </a:xfrm>
          <a:prstGeom prst="straightConnector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3529"/>
              </a:srgbClr>
            </a:outerShdw>
          </a:effectLst>
        </p:spPr>
      </p:cxnSp>
      <p:cxnSp>
        <p:nvCxnSpPr>
          <p:cNvPr id="286" name="Google Shape;286;p21"/>
          <p:cNvCxnSpPr/>
          <p:nvPr/>
        </p:nvCxnSpPr>
        <p:spPr>
          <a:xfrm>
            <a:off x="5749586" y="2877673"/>
            <a:ext cx="1497900" cy="156900"/>
          </a:xfrm>
          <a:prstGeom prst="bentConnector3">
            <a:avLst>
              <a:gd fmla="val 49998" name="adj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3529"/>
              </a:srgbClr>
            </a:outerShdw>
          </a:effectLst>
        </p:spPr>
      </p:cxnSp>
      <p:cxnSp>
        <p:nvCxnSpPr>
          <p:cNvPr id="287" name="Google Shape;287;p21"/>
          <p:cNvCxnSpPr/>
          <p:nvPr/>
        </p:nvCxnSpPr>
        <p:spPr>
          <a:xfrm rot="10800000">
            <a:off x="5749586" y="2766509"/>
            <a:ext cx="0" cy="91808"/>
          </a:xfrm>
          <a:prstGeom prst="straightConnector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3529"/>
              </a:srgbClr>
            </a:outerShdw>
          </a:effectLst>
        </p:spPr>
      </p:cxn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9"/>
          <p:cNvSpPr txBox="1"/>
          <p:nvPr/>
        </p:nvSpPr>
        <p:spPr>
          <a:xfrm>
            <a:off x="1946917" y="111479"/>
            <a:ext cx="525015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IN" sz="3200" u="sng" cap="none" strike="noStrike">
                <a:solidFill>
                  <a:schemeClr val="lt1"/>
                </a:solidFill>
                <a:latin typeface="Arial"/>
                <a:ea typeface="Arial"/>
                <a:cs typeface="Arial"/>
                <a:sym typeface="Arial"/>
              </a:rPr>
              <a:t>FLOW OF THE PROJECT</a:t>
            </a:r>
            <a:endParaRPr b="0" i="0" sz="1400" u="none" cap="none" strike="noStrike">
              <a:solidFill>
                <a:srgbClr val="000000"/>
              </a:solidFill>
              <a:latin typeface="Arial"/>
              <a:ea typeface="Arial"/>
              <a:cs typeface="Arial"/>
              <a:sym typeface="Arial"/>
            </a:endParaRPr>
          </a:p>
        </p:txBody>
      </p:sp>
      <p:sp>
        <p:nvSpPr>
          <p:cNvPr id="436" name="Google Shape;436;p39"/>
          <p:cNvSpPr txBox="1"/>
          <p:nvPr/>
        </p:nvSpPr>
        <p:spPr>
          <a:xfrm>
            <a:off x="717900" y="955600"/>
            <a:ext cx="7770900" cy="3478500"/>
          </a:xfrm>
          <a:prstGeom prst="rect">
            <a:avLst/>
          </a:prstGeom>
          <a:gradFill>
            <a:gsLst>
              <a:gs pos="0">
                <a:srgbClr val="F97F83">
                  <a:alpha val="83921"/>
                </a:srgbClr>
              </a:gs>
              <a:gs pos="32000">
                <a:srgbClr val="8991DF">
                  <a:alpha val="76862"/>
                </a:srgbClr>
              </a:gs>
              <a:gs pos="62000">
                <a:srgbClr val="8457C1">
                  <a:alpha val="83921"/>
                </a:srgbClr>
              </a:gs>
              <a:gs pos="100000">
                <a:srgbClr val="F97479">
                  <a:alpha val="87843"/>
                </a:srgbClr>
              </a:gs>
            </a:gsLst>
            <a:lin ang="5400000" scaled="0"/>
          </a:gra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IN" sz="2000">
                <a:solidFill>
                  <a:schemeClr val="lt1"/>
                </a:solidFill>
                <a:latin typeface="Cambria Math"/>
                <a:ea typeface="Cambria Math"/>
                <a:cs typeface="Cambria Math"/>
                <a:sym typeface="Cambria Math"/>
              </a:rPr>
              <a:t>1.   Data Collection And Data Preprocessing</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rPr b="1" lang="en-IN" sz="2000">
                <a:solidFill>
                  <a:schemeClr val="lt1"/>
                </a:solidFill>
                <a:latin typeface="Cambria Math"/>
                <a:ea typeface="Cambria Math"/>
                <a:cs typeface="Cambria Math"/>
                <a:sym typeface="Cambria Math"/>
              </a:rPr>
              <a:t>2.   Model Selection</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rPr b="1" lang="en-IN" sz="2000">
                <a:solidFill>
                  <a:schemeClr val="lt1"/>
                </a:solidFill>
                <a:latin typeface="Cambria Math"/>
                <a:ea typeface="Cambria Math"/>
                <a:cs typeface="Cambria Math"/>
                <a:sym typeface="Cambria Math"/>
              </a:rPr>
              <a:t>3.   Integration with Web Browser</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rPr b="1" lang="en-IN" sz="2000">
                <a:solidFill>
                  <a:schemeClr val="lt1"/>
                </a:solidFill>
                <a:latin typeface="Cambria Math"/>
                <a:ea typeface="Cambria Math"/>
                <a:cs typeface="Cambria Math"/>
                <a:sym typeface="Cambria Math"/>
              </a:rPr>
              <a:t>4.   User Input</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rPr b="1" lang="en-IN" sz="2000">
                <a:solidFill>
                  <a:schemeClr val="lt1"/>
                </a:solidFill>
                <a:latin typeface="Cambria Math"/>
                <a:ea typeface="Cambria Math"/>
                <a:cs typeface="Cambria Math"/>
                <a:sym typeface="Cambria Math"/>
              </a:rPr>
              <a:t>5.   </a:t>
            </a:r>
            <a:r>
              <a:rPr b="1" lang="en-IN" sz="2000">
                <a:solidFill>
                  <a:schemeClr val="lt1"/>
                </a:solidFill>
                <a:latin typeface="Cambria Math"/>
                <a:ea typeface="Cambria Math"/>
                <a:cs typeface="Cambria Math"/>
                <a:sym typeface="Cambria Math"/>
              </a:rPr>
              <a:t>Inference</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t/>
            </a:r>
            <a:endParaRPr b="1" sz="2000">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None/>
            </a:pPr>
            <a:r>
              <a:rPr b="1" lang="en-IN" sz="2000">
                <a:solidFill>
                  <a:schemeClr val="lt1"/>
                </a:solidFill>
                <a:latin typeface="Cambria Math"/>
                <a:ea typeface="Cambria Math"/>
                <a:cs typeface="Cambria Math"/>
                <a:sym typeface="Cambria Math"/>
              </a:rPr>
              <a:t>6.  Visualization</a:t>
            </a:r>
            <a:endParaRPr b="1" sz="2000">
              <a:solidFill>
                <a:schemeClr val="lt1"/>
              </a:solidFill>
              <a:latin typeface="Cambria Math"/>
              <a:ea typeface="Cambria Math"/>
              <a:cs typeface="Cambria Math"/>
              <a:sym typeface="Cambria Math"/>
            </a:endParaRPr>
          </a:p>
        </p:txBody>
      </p:sp>
      <p:sp>
        <p:nvSpPr>
          <p:cNvPr id="437" name="Google Shape;437;p39"/>
          <p:cNvSpPr txBox="1"/>
          <p:nvPr>
            <p:ph idx="12" type="sldNum"/>
          </p:nvPr>
        </p:nvSpPr>
        <p:spPr>
          <a:xfrm>
            <a:off x="7897545" y="0"/>
            <a:ext cx="937200" cy="780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0"/>
          <p:cNvSpPr txBox="1"/>
          <p:nvPr/>
        </p:nvSpPr>
        <p:spPr>
          <a:xfrm>
            <a:off x="1946917" y="111479"/>
            <a:ext cx="5250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IN" sz="3200" u="sng" cap="none" strike="noStrike">
                <a:solidFill>
                  <a:schemeClr val="lt1"/>
                </a:solidFill>
                <a:latin typeface="Arial"/>
                <a:ea typeface="Arial"/>
                <a:cs typeface="Arial"/>
                <a:sym typeface="Arial"/>
              </a:rPr>
              <a:t>FLOW OF THE PROJECT</a:t>
            </a:r>
            <a:endParaRPr b="0" i="0" sz="1400" u="none" cap="none" strike="noStrike">
              <a:solidFill>
                <a:srgbClr val="000000"/>
              </a:solidFill>
              <a:latin typeface="Arial"/>
              <a:ea typeface="Arial"/>
              <a:cs typeface="Arial"/>
              <a:sym typeface="Arial"/>
            </a:endParaRPr>
          </a:p>
        </p:txBody>
      </p:sp>
      <p:sp>
        <p:nvSpPr>
          <p:cNvPr id="443" name="Google Shape;443;p40"/>
          <p:cNvSpPr txBox="1"/>
          <p:nvPr/>
        </p:nvSpPr>
        <p:spPr>
          <a:xfrm>
            <a:off x="717975" y="1162524"/>
            <a:ext cx="7708200" cy="1939500"/>
          </a:xfrm>
          <a:prstGeom prst="rect">
            <a:avLst/>
          </a:prstGeom>
          <a:gradFill>
            <a:gsLst>
              <a:gs pos="0">
                <a:srgbClr val="F97F83">
                  <a:alpha val="83921"/>
                </a:srgbClr>
              </a:gs>
              <a:gs pos="32000">
                <a:srgbClr val="8991DF">
                  <a:alpha val="76862"/>
                </a:srgbClr>
              </a:gs>
              <a:gs pos="62000">
                <a:srgbClr val="8457C1">
                  <a:alpha val="83921"/>
                </a:srgbClr>
              </a:gs>
              <a:gs pos="100000">
                <a:srgbClr val="F97479">
                  <a:alpha val="87843"/>
                </a:srgbClr>
              </a:gs>
            </a:gsLst>
            <a:lin ang="5400012" scaled="0"/>
          </a:gra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lt1"/>
                </a:solidFill>
                <a:latin typeface="Cambria Math"/>
                <a:ea typeface="Cambria Math"/>
                <a:cs typeface="Cambria Math"/>
                <a:sym typeface="Cambria Math"/>
              </a:rPr>
              <a:t>7.   Optimization</a:t>
            </a:r>
            <a:endParaRPr b="1" i="0" sz="2000" u="none" cap="none" strike="noStrike">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lt1"/>
                </a:solidFill>
                <a:latin typeface="Cambria Math"/>
                <a:ea typeface="Cambria Math"/>
                <a:cs typeface="Cambria Math"/>
                <a:sym typeface="Cambria Math"/>
              </a:rPr>
              <a:t>8.   Testing</a:t>
            </a:r>
            <a:endParaRPr b="1" i="0" sz="2000" u="none" cap="none" strike="noStrike">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lt1"/>
                </a:solidFill>
                <a:latin typeface="Cambria Math"/>
                <a:ea typeface="Cambria Math"/>
                <a:cs typeface="Cambria Math"/>
                <a:sym typeface="Cambria Math"/>
              </a:rPr>
              <a:t>9.   Deployment</a:t>
            </a:r>
            <a:endParaRPr b="1" i="0" sz="2000" u="none" cap="none" strike="noStrike">
              <a:solidFill>
                <a:schemeClr val="lt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Cambria Math"/>
              <a:ea typeface="Cambria Math"/>
              <a:cs typeface="Cambria Math"/>
              <a:sym typeface="Cambria Math"/>
            </a:endParaRPr>
          </a:p>
        </p:txBody>
      </p:sp>
      <p:sp>
        <p:nvSpPr>
          <p:cNvPr id="444" name="Google Shape;444;p40"/>
          <p:cNvSpPr txBox="1"/>
          <p:nvPr>
            <p:ph idx="12" type="sldNum"/>
          </p:nvPr>
        </p:nvSpPr>
        <p:spPr>
          <a:xfrm>
            <a:off x="7572375" y="195000"/>
            <a:ext cx="1262400" cy="585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1"/>
          <p:cNvSpPr txBox="1"/>
          <p:nvPr>
            <p:ph type="title"/>
          </p:nvPr>
        </p:nvSpPr>
        <p:spPr>
          <a:xfrm>
            <a:off x="2414322" y="-58057"/>
            <a:ext cx="4315353" cy="59508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Arial"/>
              <a:buNone/>
            </a:pPr>
            <a:r>
              <a:rPr lang="en-IN" sz="2800" u="sng">
                <a:latin typeface="Arial"/>
                <a:ea typeface="Arial"/>
                <a:cs typeface="Arial"/>
                <a:sym typeface="Arial"/>
              </a:rPr>
              <a:t>WEBSITE HOME PAGE</a:t>
            </a:r>
            <a:endParaRPr/>
          </a:p>
        </p:txBody>
      </p:sp>
      <p:sp>
        <p:nvSpPr>
          <p:cNvPr id="450" name="Google Shape;450;p41"/>
          <p:cNvSpPr txBox="1"/>
          <p:nvPr>
            <p:ph idx="12" type="sldNum"/>
          </p:nvPr>
        </p:nvSpPr>
        <p:spPr>
          <a:xfrm>
            <a:off x="7720167" y="0"/>
            <a:ext cx="1114500" cy="667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pic>
        <p:nvPicPr>
          <p:cNvPr id="451" name="Google Shape;451;p41"/>
          <p:cNvPicPr preferRelativeResize="0"/>
          <p:nvPr/>
        </p:nvPicPr>
        <p:blipFill rotWithShape="1">
          <a:blip r:embed="rId3">
            <a:alphaModFix/>
          </a:blip>
          <a:srcRect b="0" l="0" r="0" t="0"/>
          <a:stretch/>
        </p:blipFill>
        <p:spPr>
          <a:xfrm>
            <a:off x="549522" y="667657"/>
            <a:ext cx="7887796" cy="4202453"/>
          </a:xfrm>
          <a:prstGeom prst="rect">
            <a:avLst/>
          </a:prstGeom>
          <a:noFill/>
          <a:ln>
            <a:noFill/>
          </a:ln>
        </p:spPr>
      </p:pic>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2"/>
          <p:cNvSpPr txBox="1"/>
          <p:nvPr/>
        </p:nvSpPr>
        <p:spPr>
          <a:xfrm>
            <a:off x="3328696" y="46375"/>
            <a:ext cx="3489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IN" sz="3200" u="sng" cap="none" strike="noStrike">
                <a:solidFill>
                  <a:schemeClr val="lt1"/>
                </a:solidFill>
                <a:latin typeface="Arial"/>
                <a:ea typeface="Arial"/>
                <a:cs typeface="Arial"/>
                <a:sym typeface="Arial"/>
              </a:rPr>
              <a:t>USE CASES</a:t>
            </a:r>
            <a:endParaRPr b="0" i="0" sz="1400" u="none" cap="none" strike="noStrike">
              <a:solidFill>
                <a:srgbClr val="000000"/>
              </a:solidFill>
              <a:latin typeface="Arial"/>
              <a:ea typeface="Arial"/>
              <a:cs typeface="Arial"/>
              <a:sym typeface="Arial"/>
            </a:endParaRPr>
          </a:p>
        </p:txBody>
      </p:sp>
      <p:pic>
        <p:nvPicPr>
          <p:cNvPr descr="A picture containing text, different, colorful, several&#10;&#10;Description automatically generated" id="457" name="Google Shape;457;p42"/>
          <p:cNvPicPr preferRelativeResize="0"/>
          <p:nvPr/>
        </p:nvPicPr>
        <p:blipFill rotWithShape="1">
          <a:blip r:embed="rId3">
            <a:alphaModFix/>
          </a:blip>
          <a:srcRect b="0" l="0" r="0" t="0"/>
          <a:stretch/>
        </p:blipFill>
        <p:spPr>
          <a:xfrm>
            <a:off x="309242" y="779929"/>
            <a:ext cx="8525515" cy="4218427"/>
          </a:xfrm>
          <a:prstGeom prst="rect">
            <a:avLst/>
          </a:prstGeom>
          <a:noFill/>
          <a:ln>
            <a:noFill/>
          </a:ln>
          <a:effectLst>
            <a:outerShdw blurRad="107950" algn="ctr" dir="5400000" dist="12700">
              <a:srgbClr val="000000"/>
            </a:outerShdw>
          </a:effectLst>
        </p:spPr>
      </p:pic>
      <p:sp>
        <p:nvSpPr>
          <p:cNvPr id="458" name="Google Shape;458;p42"/>
          <p:cNvSpPr txBox="1"/>
          <p:nvPr>
            <p:ph idx="12" type="sldNum"/>
          </p:nvPr>
        </p:nvSpPr>
        <p:spPr>
          <a:xfrm>
            <a:off x="7941870" y="0"/>
            <a:ext cx="892800" cy="780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3"/>
          <p:cNvSpPr txBox="1"/>
          <p:nvPr/>
        </p:nvSpPr>
        <p:spPr>
          <a:xfrm>
            <a:off x="2341258" y="22998"/>
            <a:ext cx="446147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IN" sz="3200" u="sng" cap="none" strike="noStrike">
                <a:solidFill>
                  <a:schemeClr val="lt1"/>
                </a:solidFill>
                <a:latin typeface="Arial"/>
                <a:ea typeface="Arial"/>
                <a:cs typeface="Arial"/>
                <a:sym typeface="Arial"/>
              </a:rPr>
              <a:t>THE FUTURE SCOPE</a:t>
            </a:r>
            <a:endParaRPr b="0" i="0" sz="1400" u="none" cap="none" strike="noStrike">
              <a:solidFill>
                <a:srgbClr val="000000"/>
              </a:solidFill>
              <a:latin typeface="Arial"/>
              <a:ea typeface="Arial"/>
              <a:cs typeface="Arial"/>
              <a:sym typeface="Arial"/>
            </a:endParaRPr>
          </a:p>
        </p:txBody>
      </p:sp>
      <p:sp>
        <p:nvSpPr>
          <p:cNvPr id="464" name="Google Shape;464;p43"/>
          <p:cNvSpPr txBox="1"/>
          <p:nvPr/>
        </p:nvSpPr>
        <p:spPr>
          <a:xfrm>
            <a:off x="7661041" y="0"/>
            <a:ext cx="1173600" cy="780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600"/>
              </a:spcAft>
              <a:buClr>
                <a:srgbClr val="000000"/>
              </a:buClr>
              <a:buSzPts val="2800"/>
              <a:buFont typeface="Arial"/>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sp>
        <p:nvSpPr>
          <p:cNvPr id="465" name="Google Shape;465;p43"/>
          <p:cNvSpPr txBox="1"/>
          <p:nvPr/>
        </p:nvSpPr>
        <p:spPr>
          <a:xfrm>
            <a:off x="389325" y="779929"/>
            <a:ext cx="8165727" cy="4136570"/>
          </a:xfrm>
          <a:prstGeom prst="rect">
            <a:avLst/>
          </a:prstGeom>
          <a:gradFill>
            <a:gsLst>
              <a:gs pos="0">
                <a:srgbClr val="F9C4E0"/>
              </a:gs>
              <a:gs pos="35000">
                <a:srgbClr val="FBE8D5"/>
              </a:gs>
              <a:gs pos="64000">
                <a:srgbClr val="EAE0FC"/>
              </a:gs>
              <a:gs pos="100000">
                <a:srgbClr val="D3CDE4"/>
              </a:gs>
            </a:gsLst>
            <a:lin ang="5400000" scaled="0"/>
          </a:gradFill>
          <a:ln>
            <a:noFill/>
          </a:ln>
        </p:spPr>
        <p:txBody>
          <a:bodyPr anchorCtr="0" anchor="t" bIns="91425" lIns="91425" spcFirstLastPara="1" rIns="91425" wrap="square" tIns="91425">
            <a:normAutofit/>
          </a:bodyPr>
          <a:lstStyle/>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1. Real-Time Pose Estimation on Edge Devices</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2. Privacy and Security Considerations</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3. Real-Time Feedback and Coaching</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4. Collaborative Pose Estimation</a:t>
            </a:r>
            <a:endParaRPr b="0" i="0" sz="1350" u="none" cap="none" strike="noStrike">
              <a:solidFill>
                <a:srgbClr val="3F3F3F"/>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rgbClr val="860C4C"/>
              </a:buClr>
              <a:buSzPts val="1946"/>
              <a:buFont typeface="Century Gothic"/>
              <a:buNone/>
            </a:pPr>
            <a:r>
              <a:t/>
            </a:r>
            <a:endParaRPr b="0" i="0" sz="1200" u="none" cap="none" strike="noStrike">
              <a:solidFill>
                <a:schemeClr val="dk1"/>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5. Self-Supervised Learning</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6. Virtual Try-On and Fashion</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7. 3D Pose Estimation</a:t>
            </a:r>
            <a:endParaRPr b="0" i="0" sz="1350" u="none" cap="none" strike="noStrike">
              <a:solidFill>
                <a:srgbClr val="3F3F3F"/>
              </a:solidFill>
              <a:latin typeface="Century Gothic"/>
              <a:ea typeface="Century Gothic"/>
              <a:cs typeface="Century Gothic"/>
              <a:sym typeface="Century Gothic"/>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9" name="Shape 469"/>
        <p:cNvGrpSpPr/>
        <p:nvPr/>
      </p:nvGrpSpPr>
      <p:grpSpPr>
        <a:xfrm>
          <a:off x="0" y="0"/>
          <a:ext cx="0" cy="0"/>
          <a:chOff x="0" y="0"/>
          <a:chExt cx="0" cy="0"/>
        </a:xfrm>
      </p:grpSpPr>
      <p:sp>
        <p:nvSpPr>
          <p:cNvPr id="470" name="Google Shape;470;p44"/>
          <p:cNvSpPr txBox="1"/>
          <p:nvPr>
            <p:ph type="title"/>
          </p:nvPr>
        </p:nvSpPr>
        <p:spPr>
          <a:xfrm>
            <a:off x="2989771" y="443603"/>
            <a:ext cx="3164453" cy="672652"/>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lt2"/>
              </a:buClr>
              <a:buSzPts val="3000"/>
              <a:buFont typeface="Arial"/>
              <a:buNone/>
            </a:pPr>
            <a:r>
              <a:rPr lang="en-IN" sz="3200" u="sng">
                <a:latin typeface="Arial"/>
                <a:ea typeface="Arial"/>
                <a:cs typeface="Arial"/>
                <a:sym typeface="Arial"/>
              </a:rPr>
              <a:t>CONCLUSION</a:t>
            </a:r>
            <a:endParaRPr>
              <a:latin typeface="Arial"/>
              <a:ea typeface="Arial"/>
              <a:cs typeface="Arial"/>
              <a:sym typeface="Arial"/>
            </a:endParaRPr>
          </a:p>
        </p:txBody>
      </p:sp>
      <p:sp>
        <p:nvSpPr>
          <p:cNvPr id="471" name="Google Shape;471;p44"/>
          <p:cNvSpPr txBox="1"/>
          <p:nvPr>
            <p:ph idx="1" type="body"/>
          </p:nvPr>
        </p:nvSpPr>
        <p:spPr>
          <a:xfrm>
            <a:off x="667700" y="1297648"/>
            <a:ext cx="7808700" cy="2924400"/>
          </a:xfrm>
          <a:prstGeom prst="rect">
            <a:avLst/>
          </a:prstGeom>
          <a:gradFill>
            <a:gsLst>
              <a:gs pos="0">
                <a:srgbClr val="F9F7FE"/>
              </a:gs>
              <a:gs pos="100000">
                <a:srgbClr val="BDA0F6"/>
              </a:gs>
            </a:gsLst>
            <a:lin ang="5400000" scaled="0"/>
          </a:gradFill>
          <a:ln cap="rnd" cmpd="sng" w="9525">
            <a:solidFill>
              <a:srgbClr val="00FF00"/>
            </a:solidFill>
            <a:prstDash val="solid"/>
            <a:round/>
            <a:headEnd len="sm" w="sm" type="none"/>
            <a:tailEnd len="sm" w="sm" type="none"/>
          </a:ln>
        </p:spPr>
        <p:txBody>
          <a:bodyPr anchorCtr="0" anchor="t" bIns="91425" lIns="91425" spcFirstLastPara="1" rIns="91425" wrap="square" tIns="91425">
            <a:normAutofit lnSpcReduction="10000"/>
          </a:bodyPr>
          <a:lstStyle/>
          <a:p>
            <a:pPr indent="-228600" lvl="0" marL="342900" rtl="0" algn="just">
              <a:lnSpc>
                <a:spcPct val="110000"/>
              </a:lnSpc>
              <a:spcBef>
                <a:spcPts val="0"/>
              </a:spcBef>
              <a:spcAft>
                <a:spcPts val="0"/>
              </a:spcAft>
              <a:buSzPts val="1946"/>
              <a:buFont typeface="Noto Sans Symbols"/>
              <a:buNone/>
            </a:pPr>
            <a:r>
              <a:t/>
            </a:r>
            <a:endParaRPr sz="500">
              <a:solidFill>
                <a:schemeClr val="dk1"/>
              </a:solidFill>
              <a:latin typeface="Cambria Math"/>
              <a:ea typeface="Cambria Math"/>
              <a:cs typeface="Cambria Math"/>
              <a:sym typeface="Cambria Math"/>
            </a:endParaRPr>
          </a:p>
          <a:p>
            <a:pPr indent="-368300" lvl="0" marL="457200" rtl="0" algn="just">
              <a:lnSpc>
                <a:spcPct val="110000"/>
              </a:lnSpc>
              <a:spcBef>
                <a:spcPts val="1200"/>
              </a:spcBef>
              <a:spcAft>
                <a:spcPts val="0"/>
              </a:spcAft>
              <a:buClr>
                <a:schemeClr val="dk1"/>
              </a:buClr>
              <a:buSzPts val="2200"/>
              <a:buFont typeface="Cambria Math"/>
              <a:buAutoNum type="arabicPeriod"/>
            </a:pPr>
            <a:r>
              <a:rPr lang="en-IN" sz="2200">
                <a:solidFill>
                  <a:schemeClr val="dk1"/>
                </a:solidFill>
                <a:latin typeface="Cambria Math"/>
                <a:ea typeface="Cambria Math"/>
                <a:cs typeface="Cambria Math"/>
                <a:sym typeface="Cambria Math"/>
              </a:rPr>
              <a:t>Demonstrated PoseNet for real-time pose estimation via webcam.</a:t>
            </a:r>
            <a:endParaRPr sz="2200">
              <a:solidFill>
                <a:schemeClr val="dk1"/>
              </a:solidFill>
              <a:latin typeface="Cambria Math"/>
              <a:ea typeface="Cambria Math"/>
              <a:cs typeface="Cambria Math"/>
              <a:sym typeface="Cambria Math"/>
            </a:endParaRPr>
          </a:p>
          <a:p>
            <a:pPr indent="-368300" lvl="0" marL="457200" rtl="0" algn="just">
              <a:lnSpc>
                <a:spcPct val="110000"/>
              </a:lnSpc>
              <a:spcBef>
                <a:spcPts val="1200"/>
              </a:spcBef>
              <a:spcAft>
                <a:spcPts val="0"/>
              </a:spcAft>
              <a:buClr>
                <a:schemeClr val="dk1"/>
              </a:buClr>
              <a:buSzPts val="2200"/>
              <a:buFont typeface="Cambria Math"/>
              <a:buAutoNum type="arabicPeriod"/>
            </a:pPr>
            <a:r>
              <a:rPr lang="en-IN" sz="2200">
                <a:solidFill>
                  <a:schemeClr val="dk1"/>
                </a:solidFill>
                <a:latin typeface="Cambria Math"/>
                <a:ea typeface="Cambria Math"/>
                <a:cs typeface="Cambria Math"/>
                <a:sym typeface="Cambria Math"/>
              </a:rPr>
              <a:t>Next goal: build a Snapchat-style filter with pose detection.</a:t>
            </a:r>
            <a:endParaRPr sz="100">
              <a:solidFill>
                <a:schemeClr val="dk1"/>
              </a:solidFill>
              <a:latin typeface="Cambria Math"/>
              <a:ea typeface="Cambria Math"/>
              <a:cs typeface="Cambria Math"/>
              <a:sym typeface="Cambria Math"/>
            </a:endParaRPr>
          </a:p>
          <a:p>
            <a:pPr indent="-368300" lvl="0" marL="457200" rtl="0" algn="just">
              <a:lnSpc>
                <a:spcPct val="110000"/>
              </a:lnSpc>
              <a:spcBef>
                <a:spcPts val="1200"/>
              </a:spcBef>
              <a:spcAft>
                <a:spcPts val="0"/>
              </a:spcAft>
              <a:buClr>
                <a:schemeClr val="dk1"/>
              </a:buClr>
              <a:buSzPts val="2200"/>
              <a:buFont typeface="Cambria Math"/>
              <a:buAutoNum type="arabicPeriod"/>
            </a:pPr>
            <a:r>
              <a:rPr lang="en-IN" sz="2200">
                <a:solidFill>
                  <a:schemeClr val="dk1"/>
                </a:solidFill>
                <a:latin typeface="Cambria Math"/>
                <a:ea typeface="Cambria Math"/>
                <a:cs typeface="Cambria Math"/>
                <a:sym typeface="Cambria Math"/>
              </a:rPr>
              <a:t>Pose estimation has broad uses in VR, gaming, sports, and health.</a:t>
            </a:r>
            <a:endParaRPr sz="2200">
              <a:solidFill>
                <a:schemeClr val="dk1"/>
              </a:solidFill>
              <a:latin typeface="Cambria Math"/>
              <a:ea typeface="Cambria Math"/>
              <a:cs typeface="Cambria Math"/>
              <a:sym typeface="Cambria Math"/>
            </a:endParaRPr>
          </a:p>
          <a:p>
            <a:pPr indent="0" lvl="0" marL="0" rtl="0" algn="just">
              <a:lnSpc>
                <a:spcPct val="110000"/>
              </a:lnSpc>
              <a:spcBef>
                <a:spcPts val="1200"/>
              </a:spcBef>
              <a:spcAft>
                <a:spcPts val="1200"/>
              </a:spcAft>
              <a:buSzPts val="1800"/>
              <a:buNone/>
            </a:pPr>
            <a:r>
              <a:t/>
            </a:r>
            <a:endParaRPr sz="2200">
              <a:solidFill>
                <a:schemeClr val="dk1"/>
              </a:solidFill>
              <a:latin typeface="Cambria Math"/>
              <a:ea typeface="Cambria Math"/>
              <a:cs typeface="Cambria Math"/>
              <a:sym typeface="Cambria Math"/>
            </a:endParaRPr>
          </a:p>
        </p:txBody>
      </p:sp>
      <p:sp>
        <p:nvSpPr>
          <p:cNvPr id="472" name="Google Shape;472;p44"/>
          <p:cNvSpPr txBox="1"/>
          <p:nvPr>
            <p:ph idx="12" type="sldNum"/>
          </p:nvPr>
        </p:nvSpPr>
        <p:spPr>
          <a:xfrm>
            <a:off x="7720167" y="0"/>
            <a:ext cx="1114500" cy="780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1000"/>
          </a:blip>
          <a:stretch>
            <a:fillRect/>
          </a:stretch>
        </a:blipFill>
      </p:bgPr>
    </p:bg>
    <p:spTree>
      <p:nvGrpSpPr>
        <p:cNvPr id="476" name="Shape 476"/>
        <p:cNvGrpSpPr/>
        <p:nvPr/>
      </p:nvGrpSpPr>
      <p:grpSpPr>
        <a:xfrm>
          <a:off x="0" y="0"/>
          <a:ext cx="0" cy="0"/>
          <a:chOff x="0" y="0"/>
          <a:chExt cx="0" cy="0"/>
        </a:xfrm>
      </p:grpSpPr>
      <p:sp>
        <p:nvSpPr>
          <p:cNvPr id="477" name="Google Shape;477;p45"/>
          <p:cNvSpPr txBox="1"/>
          <p:nvPr/>
        </p:nvSpPr>
        <p:spPr>
          <a:xfrm>
            <a:off x="2854068" y="596900"/>
            <a:ext cx="356648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IN" sz="3200" u="sng" cap="none" strike="noStrike">
                <a:solidFill>
                  <a:schemeClr val="lt1"/>
                </a:solidFill>
                <a:latin typeface="Arial"/>
                <a:ea typeface="Arial"/>
                <a:cs typeface="Arial"/>
                <a:sym typeface="Arial"/>
              </a:rPr>
              <a:t>RELATED LINKS</a:t>
            </a:r>
            <a:endParaRPr b="0" i="0" sz="4800" u="sng" cap="none" strike="noStrike">
              <a:solidFill>
                <a:schemeClr val="lt1"/>
              </a:solidFill>
              <a:latin typeface="Arial"/>
              <a:ea typeface="Arial"/>
              <a:cs typeface="Arial"/>
              <a:sym typeface="Arial"/>
            </a:endParaRPr>
          </a:p>
        </p:txBody>
      </p:sp>
      <p:sp>
        <p:nvSpPr>
          <p:cNvPr id="478" name="Google Shape;478;p45"/>
          <p:cNvSpPr txBox="1"/>
          <p:nvPr/>
        </p:nvSpPr>
        <p:spPr>
          <a:xfrm>
            <a:off x="561415" y="1387100"/>
            <a:ext cx="8021169" cy="3323987"/>
          </a:xfrm>
          <a:prstGeom prst="rect">
            <a:avLst/>
          </a:prstGeom>
          <a:gradFill>
            <a:gsLst>
              <a:gs pos="0">
                <a:srgbClr val="D9FFEA"/>
              </a:gs>
              <a:gs pos="36000">
                <a:srgbClr val="F9DED7"/>
              </a:gs>
              <a:gs pos="64000">
                <a:srgbClr val="D9FFEA"/>
              </a:gs>
              <a:gs pos="100000">
                <a:srgbClr val="F9D7E1"/>
              </a:gs>
            </a:gsLst>
            <a:lin ang="5400000" scaled="0"/>
          </a:gra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entury Gothic"/>
              <a:buAutoNum type="arabicPeriod"/>
            </a:pPr>
            <a:r>
              <a:rPr b="1" i="0" lang="en-IN" sz="2000" u="none" cap="none" strike="noStrike">
                <a:solidFill>
                  <a:schemeClr val="dk1"/>
                </a:solidFill>
                <a:latin typeface="Cambria Math"/>
                <a:ea typeface="Cambria Math"/>
                <a:cs typeface="Cambria Math"/>
                <a:sym typeface="Cambria Math"/>
              </a:rPr>
              <a:t>Figma Design</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000"/>
              <a:buFont typeface="Arial"/>
              <a:buNone/>
            </a:pPr>
            <a:r>
              <a:rPr b="0" i="0" lang="en-IN" sz="2000" u="sng" cap="none" strike="noStrike">
                <a:solidFill>
                  <a:schemeClr val="hlink"/>
                </a:solidFill>
                <a:latin typeface="Cambria Math"/>
                <a:ea typeface="Cambria Math"/>
                <a:cs typeface="Cambria Math"/>
                <a:sym typeface="Cambria Math"/>
                <a:hlinkClick r:id="rId4"/>
              </a:rPr>
              <a:t>https://www.figma.com/proto/IwBTcGW9T4qGUhQMAbepp8/Human-Pose-Estimation?node-id=210%3A67&amp;scaling=contain&amp;page-id=0%3A1</a:t>
            </a:r>
            <a:endParaRPr b="0" i="0" sz="2000" u="none" cap="none" strike="noStrike">
              <a:solidFill>
                <a:srgbClr val="FF0000"/>
              </a:solidFill>
              <a:latin typeface="Cambria Math"/>
              <a:ea typeface="Cambria Math"/>
              <a:cs typeface="Cambria Math"/>
              <a:sym typeface="Cambria Math"/>
            </a:endParaRPr>
          </a:p>
          <a:p>
            <a:pPr indent="0" lvl="1"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2060"/>
              </a:solidFill>
              <a:latin typeface="Cambria Math"/>
              <a:ea typeface="Cambria Math"/>
              <a:cs typeface="Cambria Math"/>
              <a:sym typeface="Cambria Math"/>
            </a:endParaRPr>
          </a:p>
          <a:p>
            <a:pPr indent="-342900" lvl="0" marL="342900" marR="0" rtl="0" algn="l">
              <a:lnSpc>
                <a:spcPct val="100000"/>
              </a:lnSpc>
              <a:spcBef>
                <a:spcPts val="0"/>
              </a:spcBef>
              <a:spcAft>
                <a:spcPts val="0"/>
              </a:spcAft>
              <a:buClr>
                <a:schemeClr val="dk1"/>
              </a:buClr>
              <a:buSzPts val="2000"/>
              <a:buFont typeface="Century Gothic"/>
              <a:buAutoNum type="arabicPeriod"/>
            </a:pPr>
            <a:r>
              <a:rPr b="1" i="0" lang="en-IN" sz="2000" u="none" cap="none" strike="noStrike">
                <a:solidFill>
                  <a:schemeClr val="dk1"/>
                </a:solidFill>
                <a:latin typeface="Cambria Math"/>
                <a:ea typeface="Cambria Math"/>
                <a:cs typeface="Cambria Math"/>
                <a:sym typeface="Cambria Math"/>
              </a:rPr>
              <a:t>Source Code Is Pushed To GitHub </a:t>
            </a:r>
            <a:r>
              <a:rPr b="0" i="0" lang="en-IN" sz="2000" u="sng" cap="none" strike="noStrike">
                <a:solidFill>
                  <a:schemeClr val="hlink"/>
                </a:solidFill>
                <a:latin typeface="Cambria Math"/>
                <a:ea typeface="Cambria Math"/>
                <a:cs typeface="Cambria Math"/>
                <a:sym typeface="Cambria Math"/>
                <a:hlinkClick r:id="rId5"/>
              </a:rPr>
              <a:t>https://github.com/sahemant12/HumanBody-Pose-Estimation</a:t>
            </a:r>
            <a:endParaRPr b="0" i="0" sz="2000" u="none" cap="none" strike="noStrike">
              <a:solidFill>
                <a:srgbClr val="FF0000"/>
              </a:solidFill>
              <a:latin typeface="Cambria Math"/>
              <a:ea typeface="Cambria Math"/>
              <a:cs typeface="Cambria Math"/>
              <a:sym typeface="Cambria Math"/>
            </a:endParaRPr>
          </a:p>
          <a:p>
            <a:pPr indent="-215900" lvl="0" marL="342900" marR="0" rtl="0" algn="l">
              <a:lnSpc>
                <a:spcPct val="100000"/>
              </a:lnSpc>
              <a:spcBef>
                <a:spcPts val="0"/>
              </a:spcBef>
              <a:spcAft>
                <a:spcPts val="0"/>
              </a:spcAft>
              <a:buClr>
                <a:schemeClr val="dk1"/>
              </a:buClr>
              <a:buSzPts val="2000"/>
              <a:buFont typeface="Century Gothic"/>
              <a:buNone/>
            </a:pPr>
            <a:r>
              <a:t/>
            </a:r>
            <a:endParaRPr b="0" i="0" sz="2000" u="none" cap="none" strike="noStrike">
              <a:solidFill>
                <a:srgbClr val="FF0000"/>
              </a:solidFill>
              <a:latin typeface="Cambria Math"/>
              <a:ea typeface="Cambria Math"/>
              <a:cs typeface="Cambria Math"/>
              <a:sym typeface="Cambria Math"/>
            </a:endParaRPr>
          </a:p>
          <a:p>
            <a:pPr indent="-342900" lvl="0" marL="342900" marR="0" rtl="0" algn="l">
              <a:lnSpc>
                <a:spcPct val="100000"/>
              </a:lnSpc>
              <a:spcBef>
                <a:spcPts val="0"/>
              </a:spcBef>
              <a:spcAft>
                <a:spcPts val="0"/>
              </a:spcAft>
              <a:buClr>
                <a:schemeClr val="dk1"/>
              </a:buClr>
              <a:buSzPts val="2000"/>
              <a:buFont typeface="Century Gothic"/>
              <a:buAutoNum type="arabicPeriod"/>
            </a:pPr>
            <a:r>
              <a:rPr b="1" i="0" lang="en-IN" sz="2000" u="none" cap="none" strike="noStrike">
                <a:solidFill>
                  <a:schemeClr val="dk1"/>
                </a:solidFill>
                <a:latin typeface="Cambria Math"/>
                <a:ea typeface="Cambria Math"/>
                <a:cs typeface="Cambria Math"/>
                <a:sym typeface="Cambria Math"/>
              </a:rPr>
              <a:t>Our Pose Estimation Website</a:t>
            </a:r>
            <a:endParaRPr b="1" i="0" sz="2000" u="none" cap="none" strike="noStrike">
              <a:solidFill>
                <a:srgbClr val="FF0000"/>
              </a:solidFill>
              <a:latin typeface="Cambria Math"/>
              <a:ea typeface="Cambria Math"/>
              <a:cs typeface="Cambria Math"/>
              <a:sym typeface="Cambria Math"/>
            </a:endParaRPr>
          </a:p>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FF0000"/>
                </a:solidFill>
                <a:latin typeface="Cambria Math"/>
                <a:ea typeface="Cambria Math"/>
                <a:cs typeface="Cambria Math"/>
                <a:sym typeface="Cambria Math"/>
              </a:rPr>
              <a:t>      </a:t>
            </a:r>
            <a:r>
              <a:rPr b="0" i="0" lang="en-IN" sz="2000" u="sng" cap="none" strike="noStrike">
                <a:solidFill>
                  <a:schemeClr val="hlink"/>
                </a:solidFill>
                <a:latin typeface="Cambria Math"/>
                <a:ea typeface="Cambria Math"/>
                <a:cs typeface="Cambria Math"/>
                <a:sym typeface="Cambria Math"/>
                <a:hlinkClick r:id="rId6"/>
              </a:rPr>
              <a:t>https://humanbody-pose-estimation.netlify.app/</a:t>
            </a:r>
            <a:endParaRPr b="0" i="0" sz="2000" u="none" cap="none" strike="noStrike">
              <a:solidFill>
                <a:srgbClr val="FF0000"/>
              </a:solidFill>
              <a:latin typeface="Cambria Math"/>
              <a:ea typeface="Cambria Math"/>
              <a:cs typeface="Cambria Math"/>
              <a:sym typeface="Cambria Math"/>
            </a:endParaRPr>
          </a:p>
        </p:txBody>
      </p:sp>
      <p:sp>
        <p:nvSpPr>
          <p:cNvPr id="479" name="Google Shape;479;p45"/>
          <p:cNvSpPr txBox="1"/>
          <p:nvPr/>
        </p:nvSpPr>
        <p:spPr>
          <a:xfrm>
            <a:off x="7335887" y="0"/>
            <a:ext cx="1498800" cy="780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600"/>
              </a:spcAft>
              <a:buClr>
                <a:srgbClr val="FFFFFF"/>
              </a:buClr>
              <a:buSzPts val="28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ph type="title"/>
          </p:nvPr>
        </p:nvSpPr>
        <p:spPr>
          <a:xfrm>
            <a:off x="3407350" y="29725"/>
            <a:ext cx="2007000" cy="4974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lt1"/>
              </a:buClr>
              <a:buSzPct val="100000"/>
              <a:buFont typeface="Arial"/>
              <a:buNone/>
            </a:pPr>
            <a:r>
              <a:rPr lang="en-IN" sz="3200" u="sng">
                <a:solidFill>
                  <a:schemeClr val="lt1"/>
                </a:solidFill>
                <a:latin typeface="Arial"/>
                <a:ea typeface="Arial"/>
                <a:cs typeface="Arial"/>
                <a:sym typeface="Arial"/>
              </a:rPr>
              <a:t>INDEX</a:t>
            </a:r>
            <a:endParaRPr sz="3200">
              <a:solidFill>
                <a:schemeClr val="lt1"/>
              </a:solidFill>
              <a:latin typeface="Arial"/>
              <a:ea typeface="Arial"/>
              <a:cs typeface="Arial"/>
              <a:sym typeface="Arial"/>
            </a:endParaRPr>
          </a:p>
        </p:txBody>
      </p:sp>
      <p:graphicFrame>
        <p:nvGraphicFramePr>
          <p:cNvPr id="293" name="Google Shape;293;p22"/>
          <p:cNvGraphicFramePr/>
          <p:nvPr/>
        </p:nvGraphicFramePr>
        <p:xfrm>
          <a:off x="991721" y="599351"/>
          <a:ext cx="3000000" cy="3000000"/>
        </p:xfrm>
        <a:graphic>
          <a:graphicData uri="http://schemas.openxmlformats.org/drawingml/2006/table">
            <a:tbl>
              <a:tblPr bandRow="1" firstRow="1">
                <a:noFill/>
                <a:tableStyleId>{523770D6-1418-43B1-8BFA-68C04FE0C967}</a:tableStyleId>
              </a:tblPr>
              <a:tblGrid>
                <a:gridCol w="863475"/>
                <a:gridCol w="4710325"/>
                <a:gridCol w="1586750"/>
              </a:tblGrid>
              <a:tr h="385000">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latin typeface="Arial"/>
                          <a:ea typeface="Arial"/>
                          <a:cs typeface="Arial"/>
                          <a:sym typeface="Arial"/>
                        </a:rPr>
                        <a:t>S.No</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latin typeface="Arial"/>
                          <a:ea typeface="Arial"/>
                          <a:cs typeface="Arial"/>
                          <a:sym typeface="Arial"/>
                        </a:rPr>
                        <a:t>Topics</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latin typeface="Arial"/>
                          <a:ea typeface="Arial"/>
                          <a:cs typeface="Arial"/>
                          <a:sym typeface="Arial"/>
                        </a:rPr>
                        <a:t>Page No</a:t>
                      </a:r>
                      <a:endParaRPr sz="1800" u="none" cap="none" strike="noStrike">
                        <a:latin typeface="Arial"/>
                        <a:ea typeface="Arial"/>
                        <a:cs typeface="Arial"/>
                        <a:sym typeface="Arial"/>
                      </a:endParaRPr>
                    </a:p>
                  </a:txBody>
                  <a:tcPr marT="45725" marB="45725" marR="91450" marL="91450"/>
                </a:tc>
              </a:tr>
              <a:tr h="38500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1.</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Constraints</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4</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8500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2.</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Introduction</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5 - 6</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99775">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3.</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Types Of Pose Estimation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a:solidFill>
                            <a:srgbClr val="0C0C0C"/>
                          </a:solidFill>
                          <a:latin typeface="Cambria Math"/>
                          <a:ea typeface="Cambria Math"/>
                          <a:cs typeface="Cambria Math"/>
                          <a:sym typeface="Cambria Math"/>
                        </a:rPr>
                        <a:t>7 - 9</a:t>
                      </a:r>
                      <a:endParaRPr sz="1400" u="none" cap="none" strike="noStrike"/>
                    </a:p>
                  </a:txBody>
                  <a:tcPr marT="45725" marB="45725" marR="91450" marL="91450"/>
                </a:tc>
              </a:tr>
              <a:tr h="399775">
                <a:tc>
                  <a:txBody>
                    <a:bodyPr/>
                    <a:lstStyle/>
                    <a:p>
                      <a:pPr indent="0" lvl="0" marL="0" marR="0" rtl="0" algn="ctr">
                        <a:lnSpc>
                          <a:spcPct val="100000"/>
                        </a:lnSpc>
                        <a:spcBef>
                          <a:spcPts val="0"/>
                        </a:spcBef>
                        <a:spcAft>
                          <a:spcPts val="0"/>
                        </a:spcAft>
                        <a:buNone/>
                      </a:pPr>
                      <a:r>
                        <a:rPr lang="en-IN" sz="1800">
                          <a:solidFill>
                            <a:srgbClr val="0C0C0C"/>
                          </a:solidFill>
                          <a:latin typeface="Cambria Math"/>
                          <a:ea typeface="Cambria Math"/>
                          <a:cs typeface="Cambria Math"/>
                          <a:sym typeface="Cambria Math"/>
                        </a:rPr>
                        <a:t>4. </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None/>
                      </a:pPr>
                      <a:r>
                        <a:rPr lang="en-IN" sz="1800">
                          <a:solidFill>
                            <a:srgbClr val="0C0C0C"/>
                          </a:solidFill>
                          <a:latin typeface="Cambria Math"/>
                          <a:ea typeface="Cambria Math"/>
                          <a:cs typeface="Cambria Math"/>
                          <a:sym typeface="Cambria Math"/>
                        </a:rPr>
                        <a:t>Approach and Architecture</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None/>
                      </a:pPr>
                      <a:r>
                        <a:rPr lang="en-IN" sz="1800">
                          <a:solidFill>
                            <a:srgbClr val="0C0C0C"/>
                          </a:solidFill>
                          <a:latin typeface="Cambria Math"/>
                          <a:ea typeface="Cambria Math"/>
                          <a:cs typeface="Cambria Math"/>
                          <a:sym typeface="Cambria Math"/>
                        </a:rPr>
                        <a:t>10 - 15</a:t>
                      </a:r>
                      <a:endParaRPr sz="1800">
                        <a:solidFill>
                          <a:srgbClr val="0C0C0C"/>
                        </a:solidFill>
                        <a:latin typeface="Cambria Math"/>
                        <a:ea typeface="Cambria Math"/>
                        <a:cs typeface="Cambria Math"/>
                        <a:sym typeface="Cambria Math"/>
                      </a:endParaRPr>
                    </a:p>
                  </a:txBody>
                  <a:tcPr marT="45725" marB="45725" marR="91450" marL="91450"/>
                </a:tc>
              </a:tr>
              <a:tr h="38500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5.</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C0C0C"/>
                        </a:buClr>
                        <a:buSzPts val="1800"/>
                        <a:buFont typeface="Cambria Math"/>
                        <a:buNone/>
                      </a:pPr>
                      <a:r>
                        <a:rPr lang="en-IN" sz="1800" u="none" cap="none" strike="noStrike">
                          <a:solidFill>
                            <a:srgbClr val="0C0C0C"/>
                          </a:solidFill>
                          <a:latin typeface="Cambria Math"/>
                          <a:ea typeface="Cambria Math"/>
                          <a:cs typeface="Cambria Math"/>
                          <a:sym typeface="Cambria Math"/>
                        </a:rPr>
                        <a:t>Libraries</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16</a:t>
                      </a:r>
                      <a:r>
                        <a:rPr lang="en-IN" sz="1800" u="none" cap="none" strike="noStrike">
                          <a:solidFill>
                            <a:srgbClr val="0C0C0C"/>
                          </a:solidFill>
                          <a:latin typeface="Cambria Math"/>
                          <a:ea typeface="Cambria Math"/>
                          <a:cs typeface="Cambria Math"/>
                          <a:sym typeface="Cambria Math"/>
                        </a:rPr>
                        <a:t> - 1</a:t>
                      </a:r>
                      <a:r>
                        <a:rPr lang="en-IN" sz="1800">
                          <a:solidFill>
                            <a:srgbClr val="0C0C0C"/>
                          </a:solidFill>
                          <a:latin typeface="Cambria Math"/>
                          <a:ea typeface="Cambria Math"/>
                          <a:cs typeface="Cambria Math"/>
                          <a:sym typeface="Cambria Math"/>
                        </a:rPr>
                        <a:t>9</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8500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6.</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C0C0C"/>
                        </a:buClr>
                        <a:buSzPts val="1800"/>
                        <a:buFont typeface="Cambria Math"/>
                        <a:buNone/>
                      </a:pPr>
                      <a:r>
                        <a:rPr lang="en-IN" sz="1800" u="none" cap="none" strike="noStrike">
                          <a:solidFill>
                            <a:srgbClr val="0C0C0C"/>
                          </a:solidFill>
                          <a:latin typeface="Cambria Math"/>
                          <a:ea typeface="Cambria Math"/>
                          <a:cs typeface="Cambria Math"/>
                          <a:sym typeface="Cambria Math"/>
                        </a:rPr>
                        <a:t>Flow of Project</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20</a:t>
                      </a:r>
                      <a:r>
                        <a:rPr lang="en-IN" sz="1800" u="none" cap="none" strike="noStrike">
                          <a:solidFill>
                            <a:srgbClr val="0C0C0C"/>
                          </a:solidFill>
                          <a:latin typeface="Cambria Math"/>
                          <a:ea typeface="Cambria Math"/>
                          <a:cs typeface="Cambria Math"/>
                          <a:sym typeface="Cambria Math"/>
                        </a:rPr>
                        <a:t> - </a:t>
                      </a:r>
                      <a:r>
                        <a:rPr lang="en-IN" sz="1800">
                          <a:solidFill>
                            <a:srgbClr val="0C0C0C"/>
                          </a:solidFill>
                          <a:latin typeface="Cambria Math"/>
                          <a:ea typeface="Cambria Math"/>
                          <a:cs typeface="Cambria Math"/>
                          <a:sym typeface="Cambria Math"/>
                        </a:rPr>
                        <a:t>21</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8500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7.</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Website Home Page</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a:solidFill>
                            <a:srgbClr val="0C0C0C"/>
                          </a:solidFill>
                          <a:latin typeface="Cambria Math"/>
                          <a:ea typeface="Cambria Math"/>
                          <a:cs typeface="Cambria Math"/>
                          <a:sym typeface="Cambria Math"/>
                        </a:rPr>
                        <a:t>22</a:t>
                      </a:r>
                      <a:endParaRPr sz="1400" u="none" cap="none" strike="noStrike"/>
                    </a:p>
                  </a:txBody>
                  <a:tcPr marT="45725" marB="45725" marR="91450" marL="91450"/>
                </a:tc>
              </a:tr>
              <a:tr h="38500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8.</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Use Cases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a:solidFill>
                            <a:srgbClr val="0C0C0C"/>
                          </a:solidFill>
                          <a:latin typeface="Cambria Math"/>
                          <a:ea typeface="Cambria Math"/>
                          <a:cs typeface="Cambria Math"/>
                          <a:sym typeface="Cambria Math"/>
                        </a:rPr>
                        <a:t>23</a:t>
                      </a:r>
                      <a:endParaRPr sz="1400" u="none" cap="none" strike="noStrike"/>
                    </a:p>
                  </a:txBody>
                  <a:tcPr marT="45725" marB="45725" marR="91450" marL="91450"/>
                </a:tc>
              </a:tr>
              <a:tr h="38500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9.</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The Future Scope</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a:solidFill>
                            <a:srgbClr val="0C0C0C"/>
                          </a:solidFill>
                          <a:latin typeface="Cambria Math"/>
                          <a:ea typeface="Cambria Math"/>
                          <a:cs typeface="Cambria Math"/>
                          <a:sym typeface="Cambria Math"/>
                        </a:rPr>
                        <a:t>24</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8500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10.</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Conclusion</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a:solidFill>
                            <a:srgbClr val="0C0C0C"/>
                          </a:solidFill>
                          <a:latin typeface="Cambria Math"/>
                          <a:ea typeface="Cambria Math"/>
                          <a:cs typeface="Cambria Math"/>
                          <a:sym typeface="Cambria Math"/>
                        </a:rPr>
                        <a:t>25</a:t>
                      </a:r>
                      <a:endParaRPr sz="1800">
                        <a:solidFill>
                          <a:srgbClr val="0C0C0C"/>
                        </a:solidFill>
                        <a:latin typeface="Cambria Math"/>
                        <a:ea typeface="Cambria Math"/>
                        <a:cs typeface="Cambria Math"/>
                        <a:sym typeface="Cambria Math"/>
                      </a:endParaRPr>
                    </a:p>
                  </a:txBody>
                  <a:tcPr marT="45725" marB="45725" marR="91450" marL="91450"/>
                </a:tc>
              </a:tr>
            </a:tbl>
          </a:graphicData>
        </a:graphic>
      </p:graphicFrame>
      <p:sp>
        <p:nvSpPr>
          <p:cNvPr id="294" name="Google Shape;294;p22"/>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sp>
        <p:nvSpPr>
          <p:cNvPr id="299" name="Google Shape;299;p23"/>
          <p:cNvSpPr txBox="1"/>
          <p:nvPr>
            <p:ph type="title"/>
          </p:nvPr>
        </p:nvSpPr>
        <p:spPr>
          <a:xfrm>
            <a:off x="2843019" y="149858"/>
            <a:ext cx="3457959" cy="6861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Clr>
                <a:schemeClr val="lt2"/>
              </a:buClr>
              <a:buSzPct val="92591"/>
              <a:buFont typeface="Arial"/>
              <a:buNone/>
            </a:pPr>
            <a:r>
              <a:rPr lang="en-IN" sz="3600" u="sng">
                <a:latin typeface="Arial"/>
                <a:ea typeface="Arial"/>
                <a:cs typeface="Arial"/>
                <a:sym typeface="Arial"/>
              </a:rPr>
              <a:t>CONSTRAINTS</a:t>
            </a:r>
            <a:endParaRPr/>
          </a:p>
        </p:txBody>
      </p:sp>
      <p:sp>
        <p:nvSpPr>
          <p:cNvPr id="300" name="Google Shape;300;p23"/>
          <p:cNvSpPr txBox="1"/>
          <p:nvPr>
            <p:ph idx="1" type="body"/>
          </p:nvPr>
        </p:nvSpPr>
        <p:spPr>
          <a:xfrm>
            <a:off x="489134" y="1019501"/>
            <a:ext cx="8165727" cy="3808613"/>
          </a:xfrm>
          <a:prstGeom prst="rect">
            <a:avLst/>
          </a:prstGeom>
          <a:gradFill>
            <a:gsLst>
              <a:gs pos="0">
                <a:srgbClr val="F9C4E0"/>
              </a:gs>
              <a:gs pos="35000">
                <a:srgbClr val="FBE8D5"/>
              </a:gs>
              <a:gs pos="64000">
                <a:srgbClr val="EAE0FC"/>
              </a:gs>
              <a:gs pos="100000">
                <a:srgbClr val="D3CDE4"/>
              </a:gs>
            </a:gsLst>
            <a:lin ang="5400000" scaled="0"/>
          </a:gradFill>
          <a:ln>
            <a:noFill/>
          </a:ln>
        </p:spPr>
        <p:txBody>
          <a:bodyPr anchorCtr="0" anchor="t" bIns="91425" lIns="91425" spcFirstLastPara="1" rIns="91425" wrap="square" tIns="91425">
            <a:normAutofit fontScale="92500" lnSpcReduction="20000"/>
          </a:bodyPr>
          <a:lstStyle/>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Pose estimation is a vast topic and considering their types (2D pose estimation and 3D pose estimation) we had restricted our project to the 2D pose estimation which is the estimation of keypoints of object or image along x and y coordinate.</a:t>
            </a:r>
            <a:endParaRPr/>
          </a:p>
          <a:p>
            <a:pPr indent="0" lvl="0" marL="114300" rtl="0" algn="just">
              <a:lnSpc>
                <a:spcPct val="120000"/>
              </a:lnSpc>
              <a:spcBef>
                <a:spcPts val="0"/>
              </a:spcBef>
              <a:spcAft>
                <a:spcPts val="0"/>
              </a:spcAft>
              <a:buClr>
                <a:schemeClr val="dk1"/>
              </a:buClr>
              <a:buSzPct val="97297"/>
              <a:buNone/>
            </a:pPr>
            <a:r>
              <a:t/>
            </a:r>
            <a:endParaRPr sz="2000">
              <a:solidFill>
                <a:schemeClr val="dk1"/>
              </a:solidFill>
              <a:latin typeface="Cambria Math"/>
              <a:ea typeface="Cambria Math"/>
              <a:cs typeface="Cambria Math"/>
              <a:sym typeface="Cambria Math"/>
            </a:endParaRPr>
          </a:p>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On the other hand the implementation can be done in several ways. But we will estimate the single and multi pose with the help of Browser. </a:t>
            </a:r>
            <a:endParaRPr/>
          </a:p>
          <a:p>
            <a:pPr indent="0" lvl="0" marL="114300" rtl="0" algn="just">
              <a:lnSpc>
                <a:spcPct val="120000"/>
              </a:lnSpc>
              <a:spcBef>
                <a:spcPts val="0"/>
              </a:spcBef>
              <a:spcAft>
                <a:spcPts val="0"/>
              </a:spcAft>
              <a:buSzPct val="97297"/>
              <a:buNone/>
            </a:pPr>
            <a:r>
              <a:t/>
            </a:r>
            <a:endParaRPr sz="2000">
              <a:solidFill>
                <a:schemeClr val="dk1"/>
              </a:solidFill>
              <a:latin typeface="Cambria Math"/>
              <a:ea typeface="Cambria Math"/>
              <a:cs typeface="Cambria Math"/>
              <a:sym typeface="Cambria Math"/>
            </a:endParaRPr>
          </a:p>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Here we are not going to train the Machine Learning models, instead we had used java script libraries which have inbuilt capabilities of Machine Learning and just by using some import commands we will have access to those Machine Learning models. </a:t>
            </a:r>
            <a:endParaRPr/>
          </a:p>
        </p:txBody>
      </p:sp>
      <p:sp>
        <p:nvSpPr>
          <p:cNvPr id="301" name="Google Shape;301;p23"/>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2756245" y="229367"/>
            <a:ext cx="3631507"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3000"/>
              <a:buFont typeface="Century Gothic"/>
              <a:buNone/>
            </a:pPr>
            <a:r>
              <a:rPr b="1" lang="en-IN" sz="3600"/>
              <a:t>                 </a:t>
            </a:r>
            <a:r>
              <a:rPr lang="en-IN" sz="3600"/>
              <a:t> </a:t>
            </a:r>
            <a:r>
              <a:rPr lang="en-IN" sz="3200" u="sng">
                <a:latin typeface="Arial"/>
                <a:ea typeface="Arial"/>
                <a:cs typeface="Arial"/>
                <a:sym typeface="Arial"/>
              </a:rPr>
              <a:t>INTRODUCTION</a:t>
            </a:r>
            <a:endParaRPr sz="3600" u="sng">
              <a:latin typeface="Arial"/>
              <a:ea typeface="Arial"/>
              <a:cs typeface="Arial"/>
              <a:sym typeface="Arial"/>
            </a:endParaRPr>
          </a:p>
        </p:txBody>
      </p:sp>
      <p:sp>
        <p:nvSpPr>
          <p:cNvPr id="307" name="Google Shape;307;p24"/>
          <p:cNvSpPr txBox="1"/>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600"/>
              </a:spcAft>
              <a:buClr>
                <a:srgbClr val="FFFFFF"/>
              </a:buClr>
              <a:buSzPts val="28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sp>
        <p:nvSpPr>
          <p:cNvPr id="308" name="Google Shape;308;p24"/>
          <p:cNvSpPr txBox="1"/>
          <p:nvPr/>
        </p:nvSpPr>
        <p:spPr>
          <a:xfrm>
            <a:off x="606887" y="1159599"/>
            <a:ext cx="7930225" cy="3477875"/>
          </a:xfrm>
          <a:prstGeom prst="rect">
            <a:avLst/>
          </a:prstGeom>
          <a:gradFill>
            <a:gsLst>
              <a:gs pos="0">
                <a:srgbClr val="D3CDE4"/>
              </a:gs>
              <a:gs pos="48000">
                <a:srgbClr val="D9FFEA"/>
              </a:gs>
              <a:gs pos="100000">
                <a:srgbClr val="EAE0FC"/>
              </a:gs>
            </a:gsLst>
            <a:lin ang="5400000" scaled="0"/>
          </a:grad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The Human Pose Estimation is the task of using a machine learning model to estimate the approximate pose of a person from an image or a video by estimating the spatial locations of key body joints that is called keypoints.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Math"/>
              <a:ea typeface="Cambria Math"/>
              <a:cs typeface="Cambria Math"/>
              <a:sym typeface="Cambria Math"/>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The Aim of this project is to deliver the basic use cases of the Pose Net model for real-time human pose estimation using a webcam feed as the data.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Math"/>
              <a:ea typeface="Cambria Math"/>
              <a:cs typeface="Cambria Math"/>
              <a:sym typeface="Cambria Math"/>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TensorFlow.js is a JavaScript library that enables the training and deployment of machine learning models in the browser.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2441149" y="189281"/>
            <a:ext cx="4261800" cy="590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990"/>
              <a:buFont typeface="Arial"/>
              <a:buNone/>
            </a:pPr>
            <a:r>
              <a:rPr lang="en-IN" sz="3200" u="sng">
                <a:latin typeface="Arial"/>
                <a:ea typeface="Arial"/>
                <a:cs typeface="Arial"/>
                <a:sym typeface="Arial"/>
              </a:rPr>
              <a:t>POSE ESTIMATION</a:t>
            </a:r>
            <a:endParaRPr sz="3200" u="sng">
              <a:latin typeface="Arial"/>
              <a:ea typeface="Arial"/>
              <a:cs typeface="Arial"/>
              <a:sym typeface="Arial"/>
            </a:endParaRPr>
          </a:p>
        </p:txBody>
      </p:sp>
      <p:sp>
        <p:nvSpPr>
          <p:cNvPr id="314" name="Google Shape;314;p25"/>
          <p:cNvSpPr txBox="1"/>
          <p:nvPr>
            <p:ph idx="12" type="sldNum"/>
          </p:nvPr>
        </p:nvSpPr>
        <p:spPr>
          <a:xfrm>
            <a:off x="8423223" y="0"/>
            <a:ext cx="424500" cy="7800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lt1"/>
              </a:buClr>
              <a:buSzPts val="2100"/>
              <a:buFont typeface="Century Gothic"/>
              <a:buNone/>
            </a:pPr>
            <a:fld id="{00000000-1234-1234-1234-123412341234}" type="slidenum">
              <a:rPr lang="en-IN"/>
              <a:t>‹#›</a:t>
            </a:fld>
            <a:endParaRPr/>
          </a:p>
        </p:txBody>
      </p:sp>
      <p:sp>
        <p:nvSpPr>
          <p:cNvPr id="315" name="Google Shape;315;p25"/>
          <p:cNvSpPr txBox="1"/>
          <p:nvPr/>
        </p:nvSpPr>
        <p:spPr>
          <a:xfrm>
            <a:off x="237135" y="780009"/>
            <a:ext cx="5712900" cy="4094400"/>
          </a:xfrm>
          <a:prstGeom prst="rect">
            <a:avLst/>
          </a:prstGeom>
          <a:gradFill>
            <a:gsLst>
              <a:gs pos="0">
                <a:srgbClr val="E7CED6"/>
              </a:gs>
              <a:gs pos="100000">
                <a:srgbClr val="C16589"/>
              </a:gs>
            </a:gsLst>
            <a:lin ang="5400012" scaled="0"/>
          </a:gradFill>
          <a:ln cap="rnd"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Real-time human pose estimation is a technique that involves detecting and tracking human body parts in real-time video or image data.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ambria Math"/>
                <a:ea typeface="Cambria Math"/>
                <a:cs typeface="Cambria Math"/>
                <a:sym typeface="Cambria Math"/>
              </a:rPr>
              <a:t>Explanation: </a:t>
            </a:r>
            <a:r>
              <a:rPr b="0" i="0" lang="en-IN" sz="2000" u="none" cap="none" strike="noStrike">
                <a:solidFill>
                  <a:schemeClr val="dk1"/>
                </a:solidFill>
                <a:latin typeface="Cambria Math"/>
                <a:ea typeface="Cambria Math"/>
                <a:cs typeface="Cambria Math"/>
                <a:sym typeface="Cambria Math"/>
              </a:rPr>
              <a:t>Real-time human pose estimation uses computer vision and machine learning techniques to identify the location and orientation of each body part.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ambria Math"/>
                <a:ea typeface="Cambria Math"/>
                <a:cs typeface="Cambria Math"/>
                <a:sym typeface="Cambria Math"/>
              </a:rPr>
              <a:t>Use cases: </a:t>
            </a:r>
            <a:r>
              <a:rPr b="0" i="0" lang="en-IN" sz="2000" u="none" cap="none" strike="noStrike">
                <a:solidFill>
                  <a:schemeClr val="dk1"/>
                </a:solidFill>
                <a:latin typeface="Cambria Math"/>
                <a:ea typeface="Cambria Math"/>
                <a:cs typeface="Cambria Math"/>
                <a:sym typeface="Cambria Math"/>
              </a:rPr>
              <a:t>Human action recognition, human-computer interaction, video surveillance, fitness, health tracking, and gesture recognition.</a:t>
            </a:r>
            <a:endParaRPr b="0" i="0" sz="1400" u="none" cap="none" strike="noStrike">
              <a:solidFill>
                <a:srgbClr val="000000"/>
              </a:solidFill>
              <a:latin typeface="Arial"/>
              <a:ea typeface="Arial"/>
              <a:cs typeface="Arial"/>
              <a:sym typeface="Arial"/>
            </a:endParaRPr>
          </a:p>
        </p:txBody>
      </p:sp>
      <p:pic>
        <p:nvPicPr>
          <p:cNvPr descr="A person holding a tennis racket&#10;&#10;Description automatically generated" id="316" name="Google Shape;316;p25"/>
          <p:cNvPicPr preferRelativeResize="0"/>
          <p:nvPr/>
        </p:nvPicPr>
        <p:blipFill rotWithShape="1">
          <a:blip r:embed="rId3">
            <a:alphaModFix/>
          </a:blip>
          <a:srcRect b="9228" l="14669" r="5908" t="11147"/>
          <a:stretch/>
        </p:blipFill>
        <p:spPr>
          <a:xfrm>
            <a:off x="6093525" y="780000"/>
            <a:ext cx="2838625" cy="409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6"/>
          <p:cNvPicPr preferRelativeResize="0"/>
          <p:nvPr/>
        </p:nvPicPr>
        <p:blipFill rotWithShape="1">
          <a:blip r:embed="rId3">
            <a:alphaModFix/>
          </a:blip>
          <a:srcRect b="5440" l="0" r="0" t="0"/>
          <a:stretch/>
        </p:blipFill>
        <p:spPr>
          <a:xfrm>
            <a:off x="554538" y="3003030"/>
            <a:ext cx="3516850" cy="1890575"/>
          </a:xfrm>
          <a:prstGeom prst="rect">
            <a:avLst/>
          </a:prstGeom>
          <a:noFill/>
          <a:ln>
            <a:noFill/>
          </a:ln>
        </p:spPr>
      </p:pic>
      <p:sp>
        <p:nvSpPr>
          <p:cNvPr id="322" name="Google Shape;322;p26"/>
          <p:cNvSpPr txBox="1"/>
          <p:nvPr>
            <p:ph type="title"/>
          </p:nvPr>
        </p:nvSpPr>
        <p:spPr>
          <a:xfrm>
            <a:off x="1220574" y="0"/>
            <a:ext cx="6702851" cy="59064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990"/>
              <a:buFont typeface="Arial"/>
              <a:buNone/>
            </a:pPr>
            <a:r>
              <a:rPr lang="en-IN" sz="3200" u="sng">
                <a:latin typeface="Arial"/>
                <a:ea typeface="Arial"/>
                <a:cs typeface="Arial"/>
                <a:sym typeface="Arial"/>
              </a:rPr>
              <a:t>TYPES OF POSE ESTIMATION</a:t>
            </a:r>
            <a:endParaRPr sz="3200" u="sng">
              <a:latin typeface="Arial"/>
              <a:ea typeface="Arial"/>
              <a:cs typeface="Arial"/>
              <a:sym typeface="Arial"/>
            </a:endParaRPr>
          </a:p>
        </p:txBody>
      </p:sp>
      <p:pic>
        <p:nvPicPr>
          <p:cNvPr id="323" name="Google Shape;323;p26"/>
          <p:cNvPicPr preferRelativeResize="0"/>
          <p:nvPr/>
        </p:nvPicPr>
        <p:blipFill rotWithShape="1">
          <a:blip r:embed="rId4">
            <a:alphaModFix/>
          </a:blip>
          <a:srcRect b="6589" l="0" r="0" t="0"/>
          <a:stretch/>
        </p:blipFill>
        <p:spPr>
          <a:xfrm>
            <a:off x="5072611" y="3003031"/>
            <a:ext cx="3516850" cy="1890602"/>
          </a:xfrm>
          <a:prstGeom prst="rect">
            <a:avLst/>
          </a:prstGeom>
          <a:noFill/>
          <a:ln>
            <a:noFill/>
          </a:ln>
        </p:spPr>
      </p:pic>
      <p:sp>
        <p:nvSpPr>
          <p:cNvPr id="324" name="Google Shape;324;p26"/>
          <p:cNvSpPr txBox="1"/>
          <p:nvPr/>
        </p:nvSpPr>
        <p:spPr>
          <a:xfrm>
            <a:off x="8159925" y="118025"/>
            <a:ext cx="666000" cy="354600"/>
          </a:xfrm>
          <a:prstGeom prst="rect">
            <a:avLst/>
          </a:prstGeom>
          <a:noFill/>
          <a:ln>
            <a:noFill/>
          </a:ln>
        </p:spPr>
        <p:txBody>
          <a:bodyPr anchorCtr="0" anchor="b" bIns="45700" lIns="91425" spcFirstLastPara="1" rIns="91425" wrap="square" tIns="45700">
            <a:normAutofit fontScale="85000" lnSpcReduction="20000"/>
          </a:bodyPr>
          <a:lstStyle/>
          <a:p>
            <a:pPr indent="0" lvl="0" marL="0" marR="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pic>
        <p:nvPicPr>
          <p:cNvPr id="325" name="Google Shape;325;p26"/>
          <p:cNvPicPr preferRelativeResize="0"/>
          <p:nvPr/>
        </p:nvPicPr>
        <p:blipFill rotWithShape="1">
          <a:blip r:embed="rId5">
            <a:alphaModFix/>
          </a:blip>
          <a:srcRect b="0" l="0" r="0" t="0"/>
          <a:stretch/>
        </p:blipFill>
        <p:spPr>
          <a:xfrm>
            <a:off x="554539" y="681175"/>
            <a:ext cx="3516850" cy="1890575"/>
          </a:xfrm>
          <a:prstGeom prst="rect">
            <a:avLst/>
          </a:prstGeom>
          <a:noFill/>
          <a:ln>
            <a:noFill/>
          </a:ln>
        </p:spPr>
      </p:pic>
      <p:pic>
        <p:nvPicPr>
          <p:cNvPr id="326" name="Google Shape;326;p26"/>
          <p:cNvPicPr preferRelativeResize="0"/>
          <p:nvPr/>
        </p:nvPicPr>
        <p:blipFill rotWithShape="1">
          <a:blip r:embed="rId6">
            <a:alphaModFix/>
          </a:blip>
          <a:srcRect b="0" l="0" r="0" t="0"/>
          <a:stretch/>
        </p:blipFill>
        <p:spPr>
          <a:xfrm>
            <a:off x="5072612" y="678836"/>
            <a:ext cx="3516849" cy="1890601"/>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7"/>
          <p:cNvSpPr txBox="1"/>
          <p:nvPr>
            <p:ph idx="12" type="sldNum"/>
          </p:nvPr>
        </p:nvSpPr>
        <p:spPr>
          <a:xfrm>
            <a:off x="7764400" y="221800"/>
            <a:ext cx="1152900" cy="575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lt1"/>
              </a:buClr>
              <a:buSzPts val="2100"/>
              <a:buFont typeface="Century Gothic"/>
              <a:buNone/>
            </a:pPr>
            <a:fld id="{00000000-1234-1234-1234-123412341234}" type="slidenum">
              <a:rPr lang="en-IN"/>
              <a:t>‹#›</a:t>
            </a:fld>
            <a:endParaRPr/>
          </a:p>
        </p:txBody>
      </p:sp>
      <p:pic>
        <p:nvPicPr>
          <p:cNvPr id="332" name="Google Shape;332;p27"/>
          <p:cNvPicPr preferRelativeResize="0"/>
          <p:nvPr/>
        </p:nvPicPr>
        <p:blipFill rotWithShape="1">
          <a:blip r:embed="rId3">
            <a:alphaModFix/>
          </a:blip>
          <a:srcRect b="0" l="0" r="0" t="0"/>
          <a:stretch/>
        </p:blipFill>
        <p:spPr>
          <a:xfrm>
            <a:off x="558641" y="823632"/>
            <a:ext cx="4013358" cy="2756998"/>
          </a:xfrm>
          <a:prstGeom prst="rect">
            <a:avLst/>
          </a:prstGeom>
          <a:noFill/>
          <a:ln>
            <a:noFill/>
          </a:ln>
          <a:effectLst>
            <a:outerShdw blurRad="292100" rotWithShape="0" algn="tl" dir="2700000" dist="139700">
              <a:srgbClr val="333333">
                <a:alpha val="63529"/>
              </a:srgbClr>
            </a:outerShdw>
          </a:effectLst>
        </p:spPr>
      </p:pic>
      <p:pic>
        <p:nvPicPr>
          <p:cNvPr id="333" name="Google Shape;333;p27"/>
          <p:cNvPicPr preferRelativeResize="0"/>
          <p:nvPr/>
        </p:nvPicPr>
        <p:blipFill rotWithShape="1">
          <a:blip r:embed="rId4">
            <a:alphaModFix/>
          </a:blip>
          <a:srcRect b="0" l="0" r="0" t="0"/>
          <a:stretch/>
        </p:blipFill>
        <p:spPr>
          <a:xfrm>
            <a:off x="5125757" y="823632"/>
            <a:ext cx="3179726" cy="2756998"/>
          </a:xfrm>
          <a:prstGeom prst="rect">
            <a:avLst/>
          </a:prstGeom>
          <a:noFill/>
          <a:ln>
            <a:noFill/>
          </a:ln>
          <a:effectLst>
            <a:outerShdw blurRad="292100" rotWithShape="0" algn="tl" dir="2700000" dist="139700">
              <a:srgbClr val="333333">
                <a:alpha val="63529"/>
              </a:srgbClr>
            </a:outerShdw>
          </a:effectLst>
        </p:spPr>
      </p:pic>
      <p:sp>
        <p:nvSpPr>
          <p:cNvPr id="334" name="Google Shape;334;p27"/>
          <p:cNvSpPr txBox="1"/>
          <p:nvPr/>
        </p:nvSpPr>
        <p:spPr>
          <a:xfrm>
            <a:off x="558642" y="3904369"/>
            <a:ext cx="7746842" cy="830997"/>
          </a:xfrm>
          <a:prstGeom prst="rect">
            <a:avLst/>
          </a:prstGeom>
          <a:gradFill>
            <a:gsLst>
              <a:gs pos="0">
                <a:srgbClr val="F9E5E3"/>
              </a:gs>
              <a:gs pos="100000">
                <a:srgbClr val="EA8E7D"/>
              </a:gs>
            </a:gsLst>
            <a:lin ang="5400000" scaled="0"/>
          </a:gradFill>
          <a:ln cap="rnd" cmpd="sng" w="952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600"/>
              <a:buFont typeface="Cambria Math"/>
              <a:buNone/>
            </a:pPr>
            <a:r>
              <a:rPr b="0" i="0" lang="en-IN" sz="1600" u="none" cap="none" strike="noStrike">
                <a:solidFill>
                  <a:schemeClr val="dk1"/>
                </a:solidFill>
                <a:latin typeface="Cambria Math"/>
                <a:ea typeface="Cambria Math"/>
                <a:cs typeface="Cambria Math"/>
                <a:sym typeface="Cambria Math"/>
              </a:rPr>
              <a:t>Pose Estimation can estimate either a single pose or multiple poses, meaning there is a version of the algorithm that can detect only one person in an image/video and one version that can detect multiple persons in an image/video. </a:t>
            </a:r>
            <a:endParaRPr b="0" i="0" sz="1600" u="none" cap="none" strike="noStrike">
              <a:solidFill>
                <a:schemeClr val="dk1"/>
              </a:solidFill>
              <a:latin typeface="Cambria Math"/>
              <a:ea typeface="Cambria Math"/>
              <a:cs typeface="Cambria Math"/>
              <a:sym typeface="Cambria Math"/>
            </a:endParaRPr>
          </a:p>
        </p:txBody>
      </p:sp>
      <p:sp>
        <p:nvSpPr>
          <p:cNvPr id="335" name="Google Shape;335;p27"/>
          <p:cNvSpPr txBox="1"/>
          <p:nvPr/>
        </p:nvSpPr>
        <p:spPr>
          <a:xfrm>
            <a:off x="661827" y="309575"/>
            <a:ext cx="4072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IN" sz="2000" u="sng" cap="none" strike="noStrike">
                <a:solidFill>
                  <a:schemeClr val="lt1"/>
                </a:solidFill>
                <a:latin typeface="Arial"/>
                <a:ea typeface="Arial"/>
                <a:cs typeface="Arial"/>
                <a:sym typeface="Arial"/>
              </a:rPr>
              <a:t>SINGLE POSE ESTIMATION</a:t>
            </a:r>
            <a:endParaRPr b="1" i="0" sz="2000" u="sng" cap="none" strike="noStrike">
              <a:solidFill>
                <a:schemeClr val="lt1"/>
              </a:solidFill>
              <a:latin typeface="Arial"/>
              <a:ea typeface="Arial"/>
              <a:cs typeface="Arial"/>
              <a:sym typeface="Arial"/>
            </a:endParaRPr>
          </a:p>
        </p:txBody>
      </p:sp>
      <p:sp>
        <p:nvSpPr>
          <p:cNvPr id="336" name="Google Shape;336;p27"/>
          <p:cNvSpPr txBox="1"/>
          <p:nvPr/>
        </p:nvSpPr>
        <p:spPr>
          <a:xfrm>
            <a:off x="5008005" y="309586"/>
            <a:ext cx="3415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IN" sz="2000" u="sng" cap="none" strike="noStrike">
                <a:solidFill>
                  <a:schemeClr val="lt1"/>
                </a:solidFill>
                <a:latin typeface="Arial"/>
                <a:ea typeface="Arial"/>
                <a:cs typeface="Arial"/>
                <a:sym typeface="Arial"/>
              </a:rPr>
              <a:t>MULTI POSE ESTIMATION</a:t>
            </a:r>
            <a:endParaRPr b="1" i="0" sz="2000" u="sng"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lt1"/>
              </a:buClr>
              <a:buSzPts val="2100"/>
              <a:buFont typeface="Century Gothic"/>
              <a:buNone/>
            </a:pPr>
            <a:fld id="{00000000-1234-1234-1234-123412341234}" type="slidenum">
              <a:rPr lang="en-IN"/>
              <a:t>‹#›</a:t>
            </a:fld>
            <a:endParaRPr/>
          </a:p>
        </p:txBody>
      </p:sp>
      <p:pic>
        <p:nvPicPr>
          <p:cNvPr id="342" name="Google Shape;342;p28"/>
          <p:cNvPicPr preferRelativeResize="0"/>
          <p:nvPr/>
        </p:nvPicPr>
        <p:blipFill rotWithShape="1">
          <a:blip r:embed="rId3">
            <a:alphaModFix/>
          </a:blip>
          <a:srcRect b="0" l="0" r="0" t="0"/>
          <a:stretch/>
        </p:blipFill>
        <p:spPr>
          <a:xfrm>
            <a:off x="236686" y="1583737"/>
            <a:ext cx="3816998" cy="2328655"/>
          </a:xfrm>
          <a:prstGeom prst="rect">
            <a:avLst/>
          </a:prstGeom>
          <a:noFill/>
          <a:ln>
            <a:noFill/>
          </a:ln>
        </p:spPr>
      </p:pic>
      <p:pic>
        <p:nvPicPr>
          <p:cNvPr id="343" name="Google Shape;343;p28"/>
          <p:cNvPicPr preferRelativeResize="0"/>
          <p:nvPr/>
        </p:nvPicPr>
        <p:blipFill rotWithShape="1">
          <a:blip r:embed="rId4">
            <a:alphaModFix/>
          </a:blip>
          <a:srcRect b="0" l="0" r="0" t="0"/>
          <a:stretch/>
        </p:blipFill>
        <p:spPr>
          <a:xfrm>
            <a:off x="4434885" y="1583737"/>
            <a:ext cx="4267573" cy="2328655"/>
          </a:xfrm>
          <a:prstGeom prst="rect">
            <a:avLst/>
          </a:prstGeom>
          <a:noFill/>
          <a:ln>
            <a:noFill/>
          </a:ln>
        </p:spPr>
      </p:pic>
      <p:sp>
        <p:nvSpPr>
          <p:cNvPr id="344" name="Google Shape;344;p28"/>
          <p:cNvSpPr txBox="1"/>
          <p:nvPr/>
        </p:nvSpPr>
        <p:spPr>
          <a:xfrm>
            <a:off x="1753974" y="107892"/>
            <a:ext cx="5636051" cy="564144"/>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990"/>
              <a:buFont typeface="Arial"/>
              <a:buNone/>
            </a:pPr>
            <a:r>
              <a:rPr b="0" i="0" lang="en-IN" sz="3200" u="sng" cap="none" strike="noStrike">
                <a:solidFill>
                  <a:schemeClr val="lt2"/>
                </a:solidFill>
                <a:latin typeface="Arial"/>
                <a:ea typeface="Arial"/>
                <a:cs typeface="Arial"/>
                <a:sym typeface="Arial"/>
              </a:rPr>
              <a:t>HAND POSE ESTIMATION</a:t>
            </a:r>
            <a:endParaRPr b="0" i="0" sz="3200" u="sng" cap="none" strike="noStrike">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